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256" r:id="rId2"/>
    <p:sldId id="518" r:id="rId3"/>
    <p:sldId id="466" r:id="rId4"/>
    <p:sldId id="583" r:id="rId5"/>
    <p:sldId id="390" r:id="rId6"/>
    <p:sldId id="391" r:id="rId7"/>
    <p:sldId id="392" r:id="rId8"/>
    <p:sldId id="393" r:id="rId9"/>
    <p:sldId id="394" r:id="rId10"/>
    <p:sldId id="395" r:id="rId11"/>
    <p:sldId id="396" r:id="rId12"/>
    <p:sldId id="397" r:id="rId13"/>
    <p:sldId id="398" r:id="rId14"/>
    <p:sldId id="399" r:id="rId15"/>
    <p:sldId id="400" r:id="rId16"/>
    <p:sldId id="401" r:id="rId17"/>
    <p:sldId id="402" r:id="rId18"/>
    <p:sldId id="403" r:id="rId19"/>
    <p:sldId id="404" r:id="rId20"/>
    <p:sldId id="405" r:id="rId21"/>
    <p:sldId id="407" r:id="rId22"/>
    <p:sldId id="408" r:id="rId23"/>
    <p:sldId id="409" r:id="rId24"/>
    <p:sldId id="410" r:id="rId25"/>
    <p:sldId id="411" r:id="rId26"/>
    <p:sldId id="412" r:id="rId27"/>
    <p:sldId id="413" r:id="rId28"/>
    <p:sldId id="414" r:id="rId29"/>
    <p:sldId id="655" r:id="rId30"/>
    <p:sldId id="657" r:id="rId31"/>
    <p:sldId id="658" r:id="rId32"/>
    <p:sldId id="419" r:id="rId33"/>
    <p:sldId id="654" r:id="rId34"/>
    <p:sldId id="420" r:id="rId35"/>
    <p:sldId id="421" r:id="rId36"/>
    <p:sldId id="422" r:id="rId37"/>
    <p:sldId id="423" r:id="rId38"/>
    <p:sldId id="344" r:id="rId39"/>
    <p:sldId id="477" r:id="rId40"/>
    <p:sldId id="287" r:id="rId41"/>
    <p:sldId id="347" r:id="rId42"/>
    <p:sldId id="478" r:id="rId43"/>
    <p:sldId id="665" r:id="rId44"/>
    <p:sldId id="424" r:id="rId45"/>
    <p:sldId id="425" r:id="rId46"/>
    <p:sldId id="426" r:id="rId47"/>
    <p:sldId id="427" r:id="rId48"/>
    <p:sldId id="660" r:id="rId49"/>
    <p:sldId id="659" r:id="rId50"/>
    <p:sldId id="663" r:id="rId51"/>
    <p:sldId id="428" r:id="rId52"/>
    <p:sldId id="429" r:id="rId53"/>
    <p:sldId id="430" r:id="rId54"/>
    <p:sldId id="431" r:id="rId55"/>
    <p:sldId id="432" r:id="rId56"/>
    <p:sldId id="433" r:id="rId57"/>
    <p:sldId id="434" r:id="rId58"/>
    <p:sldId id="435" r:id="rId59"/>
    <p:sldId id="436" r:id="rId60"/>
    <p:sldId id="666" r:id="rId61"/>
    <p:sldId id="667" r:id="rId62"/>
    <p:sldId id="415" r:id="rId63"/>
    <p:sldId id="437" r:id="rId64"/>
    <p:sldId id="656" r:id="rId65"/>
  </p:sldIdLst>
  <p:sldSz cx="12192000" cy="6858000"/>
  <p:notesSz cx="6858000" cy="9144000"/>
  <p:embeddedFontLst>
    <p:embeddedFont>
      <p:font typeface="等线" panose="02010600030101010101" pitchFamily="2" charset="-122"/>
      <p:regular r:id="rId67"/>
      <p:bold r:id="rId68"/>
    </p:embeddedFont>
    <p:embeddedFont>
      <p:font typeface="等线 Light" panose="02010600030101010101" pitchFamily="2" charset="-122"/>
      <p:regular r:id="rId69"/>
    </p:embeddedFont>
    <p:embeddedFont>
      <p:font typeface="楷体" panose="02010609060101010101" pitchFamily="49" charset="-122"/>
      <p:regular r:id="rId70"/>
    </p:embeddedFont>
    <p:embeddedFont>
      <p:font typeface="楷体" panose="02010609060101010101" pitchFamily="49" charset="-122"/>
      <p:regular r:id="rId70"/>
    </p:embeddedFont>
    <p:embeddedFont>
      <p:font typeface="宋体" panose="02010600030101010101" pitchFamily="2" charset="-122"/>
      <p:regular r:id="rId71"/>
    </p:embeddedFont>
    <p:embeddedFont>
      <p:font typeface="微软雅黑" panose="020B0503020204020204" pitchFamily="34" charset="-122"/>
      <p:regular r:id="rId72"/>
      <p:bold r:id="rId73"/>
    </p:embeddedFont>
    <p:embeddedFont>
      <p:font typeface="Ink Free" panose="03080402000500000000" pitchFamily="66" charset="0"/>
      <p:regular r:id="rId7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n lihong" initials="c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72"/>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0BAF2"/>
    <a:srgbClr val="8DDCF8"/>
    <a:srgbClr val="A2C1CF"/>
    <a:srgbClr val="54A4C8"/>
    <a:srgbClr val="2F7595"/>
    <a:srgbClr val="8FC4DB"/>
    <a:srgbClr val="B9DAE9"/>
    <a:srgbClr val="3E99C2"/>
    <a:srgbClr val="2357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90" autoAdjust="0"/>
    <p:restoredTop sz="94701" autoAdjust="0"/>
  </p:normalViewPr>
  <p:slideViewPr>
    <p:cSldViewPr snapToGrid="0" showGuides="1">
      <p:cViewPr varScale="1">
        <p:scale>
          <a:sx n="86" d="100"/>
          <a:sy n="86" d="100"/>
        </p:scale>
        <p:origin x="232" y="384"/>
      </p:cViewPr>
      <p:guideLst>
        <p:guide orient="horz" pos="2160"/>
        <p:guide pos="384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1T02:14:42.646"/>
    </inkml:context>
    <inkml:brush xml:id="br0">
      <inkml:brushProperty name="width" value="0.025" units="cm"/>
      <inkml:brushProperty name="height" value="0.025" units="cm"/>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1T02:14:43.390"/>
    </inkml:context>
    <inkml:brush xml:id="br0">
      <inkml:brushProperty name="width" value="0.025" units="cm"/>
      <inkml:brushProperty name="height" value="0.025" units="cm"/>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1T02:14:44.114"/>
    </inkml:context>
    <inkml:brush xml:id="br0">
      <inkml:brushProperty name="width" value="0.025" units="cm"/>
      <inkml:brushProperty name="height" value="0.025" units="cm"/>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1T02:14:44.590"/>
    </inkml:context>
    <inkml:brush xml:id="br0">
      <inkml:brushProperty name="width" value="0.025" units="cm"/>
      <inkml:brushProperty name="height" value="0.02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1T02:14:54.356"/>
    </inkml:context>
    <inkml:brush xml:id="br0">
      <inkml:brushProperty name="width" value="0.025" units="cm"/>
      <inkml:brushProperty name="height" value="0.02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74EC3F-D168-420E-9AF0-2EC328969688}" type="datetimeFigureOut">
              <a:rPr lang="zh-CN" altLang="en-US" smtClean="0"/>
              <a:t>2023/4/4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F1992D-21C3-4173-8B68-28EFAA22ABC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2</a:t>
            </a:fld>
            <a:endParaRPr lang="zh-CN" altLang="en-US"/>
          </a:p>
        </p:txBody>
      </p:sp>
    </p:spTree>
    <p:extLst>
      <p:ext uri="{BB962C8B-B14F-4D97-AF65-F5344CB8AC3E}">
        <p14:creationId xmlns:p14="http://schemas.microsoft.com/office/powerpoint/2010/main" val="2219825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18</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20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22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1.piē</a:t>
            </a:r>
          </a:p>
          <a:p>
            <a:r>
              <a:rPr lang="zh-CN" altLang="en-US" dirty="0"/>
              <a:t>（一）丢开，抛弃。</a:t>
            </a:r>
          </a:p>
          <a:p>
            <a:r>
              <a:rPr lang="zh-CN" altLang="en-US" dirty="0"/>
              <a:t>（二）由液体表面舀起。</a:t>
            </a:r>
          </a:p>
          <a:p>
            <a:r>
              <a:rPr lang="zh-CN" altLang="en-US" dirty="0"/>
              <a:t>（1）形声。从手，从敝，敝亦声。“敝”意为“向下弯曲或歪斜”。“手”与“敝”联合起来表示“把手自上而下作轨迹为汉字笔画‘丿’的挥动”。本义：把手自上而下作轨迹为汉字笔画“丿”的挥动。</a:t>
            </a:r>
          </a:p>
          <a:p>
            <a:r>
              <a:rPr lang="zh-CN" altLang="en-US" dirty="0"/>
              <a:t>（2）从液面上轻轻地舀，以去掉泡沫或浮渣。如：撇油；撇沫儿</a:t>
            </a:r>
          </a:p>
          <a:p>
            <a:r>
              <a:rPr lang="zh-CN" altLang="en-US" dirty="0"/>
              <a:t>（3）同“瞥”。眼光掠过；匆匆一看</a:t>
            </a:r>
          </a:p>
          <a:p>
            <a:r>
              <a:rPr lang="zh-CN" altLang="en-US" dirty="0"/>
              <a:t>（4）碰触；击 </a:t>
            </a:r>
          </a:p>
          <a:p>
            <a:r>
              <a:rPr lang="zh-CN" altLang="en-US" dirty="0"/>
              <a:t>2.piě</a:t>
            </a:r>
          </a:p>
          <a:p>
            <a:r>
              <a:rPr lang="zh-CN" altLang="en-US" dirty="0"/>
              <a:t>（1）平着扔出去 。如：撇手榴弹</a:t>
            </a:r>
          </a:p>
          <a:p>
            <a:r>
              <a:rPr lang="zh-CN" altLang="en-US" dirty="0"/>
              <a:t>（2）装；摆出 。</a:t>
            </a:r>
          </a:p>
          <a:p>
            <a:r>
              <a:rPr lang="zh-CN" altLang="en-US" dirty="0"/>
              <a:t>（3）用嘴表示鄙夷、不以为然或激动的一种表情 。如：撇酥儿（方言。咧嘴笑）</a:t>
            </a:r>
          </a:p>
          <a:p>
            <a:r>
              <a:rPr lang="zh-CN" altLang="en-US" dirty="0"/>
              <a:t>（4）汉字的笔画，向左斜下（写法是“丿”）</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26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27</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圣经里大水臌可能是</a:t>
            </a:r>
            <a:r>
              <a:rPr lang="en-US" altLang="zh-CN" dirty="0"/>
              <a:t> </a:t>
            </a:r>
            <a:r>
              <a:rPr lang="zh-CN" altLang="en-US" dirty="0"/>
              <a:t>肚子像鼓一样大起来形成肝硬化肝腹水，</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15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F1992D-21C3-4173-8B68-28EFAA22ABCF}" type="slidenum">
              <a:rPr lang="zh-CN" altLang="en-US" smtClean="0"/>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12524" t="10944" r="12524" b="8981"/>
          <a:stretch>
            <a:fillRect/>
          </a:stretch>
        </p:blipFill>
        <p:spPr>
          <a:xfrm>
            <a:off x="1" y="0"/>
            <a:ext cx="12191999"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0B029F2-09E3-42B8-965C-137789BF47FB}" type="datetimeFigureOut">
              <a:rPr lang="zh-CN" altLang="en-US" smtClean="0"/>
              <a:t>2023/4/4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1AB131-A433-41B0-A085-F248741814D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0B029F2-09E3-42B8-965C-137789BF47FB}" type="datetimeFigureOut">
              <a:rPr lang="zh-CN" altLang="en-US" smtClean="0"/>
              <a:t>2023/4/4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1AB131-A433-41B0-A085-F248741814D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3422" t="16077" b="21897"/>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a:off x="0" y="-91440"/>
            <a:ext cx="12192000" cy="73152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A0B029F2-09E3-42B8-965C-137789BF47FB}" type="datetimeFigureOut">
              <a:rPr lang="zh-CN" altLang="en-US" smtClean="0"/>
              <a:t>2023/4/4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1AB131-A433-41B0-A085-F248741814D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A0B029F2-09E3-42B8-965C-137789BF47FB}" type="datetimeFigureOut">
              <a:rPr lang="zh-CN" altLang="en-US" smtClean="0"/>
              <a:t>2023/4/4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B1AB131-A433-41B0-A085-F248741814D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0B029F2-09E3-42B8-965C-137789BF47FB}" type="datetimeFigureOut">
              <a:rPr lang="zh-CN" altLang="en-US" smtClean="0"/>
              <a:t>2023/4/4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1AB131-A433-41B0-A085-F248741814D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B029F2-09E3-42B8-965C-137789BF47FB}" type="datetimeFigureOut">
              <a:rPr lang="zh-CN" altLang="en-US" smtClean="0"/>
              <a:t>2023/4/4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1AB131-A433-41B0-A085-F248741814D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B029F2-09E3-42B8-965C-137789BF47FB}" type="datetimeFigureOut">
              <a:rPr lang="zh-CN" altLang="en-US" smtClean="0"/>
              <a:t>2023/4/4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1AB131-A433-41B0-A085-F248741814D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B029F2-09E3-42B8-965C-137789BF47FB}" type="datetimeFigureOut">
              <a:rPr lang="zh-CN" altLang="en-US" smtClean="0"/>
              <a:t>2023/4/4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1AB131-A433-41B0-A085-F248741814D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029F2-09E3-42B8-965C-137789BF47FB}" type="datetimeFigureOut">
              <a:rPr lang="zh-CN" altLang="en-US" smtClean="0"/>
              <a:t>2023/4/4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AB131-A433-41B0-A085-F248741814D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4.png"/><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NULL"/><Relationship Id="rId4" Type="http://schemas.openxmlformats.org/officeDocument/2006/relationships/customXml" Target="../ink/ink1.xml"/><Relationship Id="rId9" Type="http://schemas.openxmlformats.org/officeDocument/2006/relationships/customXml" Target="../ink/ink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p:cNvSpPr txBox="1"/>
          <p:nvPr/>
        </p:nvSpPr>
        <p:spPr>
          <a:xfrm>
            <a:off x="3012083" y="2779472"/>
            <a:ext cx="6651205" cy="110680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6600" dirty="0">
                <a:solidFill>
                  <a:schemeClr val="bg2">
                    <a:lumMod val="10000"/>
                  </a:schemeClr>
                </a:solidFill>
                <a:effectLst>
                  <a:outerShdw blurRad="38100" dist="38100" dir="2700000" algn="tl">
                    <a:srgbClr val="000000">
                      <a:alpha val="43137"/>
                    </a:srgbClr>
                  </a:outerShdw>
                </a:effectLst>
                <a:latin typeface="楷体" pitchFamily="49" charset="-122"/>
                <a:ea typeface="楷体" pitchFamily="49" charset="-122"/>
              </a:rPr>
              <a:t>圣经中的生僻字</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56459" y="1243712"/>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5045162" y="1149821"/>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600" dirty="0">
                <a:solidFill>
                  <a:srgbClr val="000000"/>
                </a:solidFill>
                <a:effectLst/>
                <a:latin typeface="楷体" pitchFamily="49" charset="-122"/>
                <a:ea typeface="楷体" pitchFamily="49" charset="-122"/>
                <a:cs typeface="宋体" pitchFamily="2" charset="-122"/>
              </a:rPr>
              <a:t>脚镣</a:t>
            </a:r>
          </a:p>
        </p:txBody>
      </p:sp>
      <p:sp>
        <p:nvSpPr>
          <p:cNvPr id="7" name="任意多边形: 形状 6"/>
          <p:cNvSpPr/>
          <p:nvPr/>
        </p:nvSpPr>
        <p:spPr>
          <a:xfrm>
            <a:off x="1672034" y="1932154"/>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275981" y="2374550"/>
            <a:ext cx="6360019" cy="2587509"/>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800" dirty="0">
                <a:solidFill>
                  <a:srgbClr val="000000"/>
                </a:solidFill>
                <a:effectLst/>
                <a:latin typeface="楷体" pitchFamily="49" charset="-122"/>
                <a:ea typeface="楷体" pitchFamily="49" charset="-122"/>
                <a:cs typeface="楷体" pitchFamily="49" charset="-122"/>
              </a:rPr>
              <a:t> </a:t>
            </a:r>
            <a:r>
              <a:rPr lang="en-US" altLang="zh-CN" sz="2800" dirty="0" err="1">
                <a:effectLst/>
                <a:latin typeface="楷体" pitchFamily="49" charset="-122"/>
                <a:ea typeface="楷体" pitchFamily="49" charset="-122"/>
                <a:cs typeface="楷体" pitchFamily="49" charset="-122"/>
              </a:rPr>
              <a:t>马可福音</a:t>
            </a:r>
            <a:r>
              <a:rPr lang="en-US" altLang="zh-CN" sz="2800" dirty="0">
                <a:effectLst/>
                <a:latin typeface="楷体" pitchFamily="49" charset="-122"/>
                <a:ea typeface="楷体" pitchFamily="49" charset="-122"/>
                <a:cs typeface="楷体" pitchFamily="49" charset="-122"/>
              </a:rPr>
              <a:t> 5:4 </a:t>
            </a:r>
            <a:r>
              <a:rPr lang="en-US" altLang="zh-CN" sz="2800" dirty="0" err="1">
                <a:effectLst/>
                <a:latin typeface="楷体" pitchFamily="49" charset="-122"/>
                <a:ea typeface="楷体" pitchFamily="49" charset="-122"/>
                <a:cs typeface="楷体" pitchFamily="49" charset="-122"/>
              </a:rPr>
              <a:t>因为人屡次用</a:t>
            </a:r>
            <a:r>
              <a:rPr lang="en-US" altLang="zh-CN" sz="2800" dirty="0" err="1">
                <a:solidFill>
                  <a:srgbClr val="FF0000"/>
                </a:solidFill>
                <a:effectLst/>
                <a:latin typeface="楷体" pitchFamily="49" charset="-122"/>
                <a:ea typeface="楷体" pitchFamily="49" charset="-122"/>
                <a:cs typeface="楷体" pitchFamily="49" charset="-122"/>
              </a:rPr>
              <a:t>脚镣</a:t>
            </a:r>
            <a:r>
              <a:rPr lang="zh-CN" altLang="en-US" sz="2800" dirty="0">
                <a:effectLst/>
                <a:latin typeface="楷体" pitchFamily="49" charset="-122"/>
                <a:ea typeface="楷体" pitchFamily="49" charset="-122"/>
                <a:cs typeface="楷体" pitchFamily="49" charset="-122"/>
              </a:rPr>
              <a:t>（</a:t>
            </a:r>
            <a:r>
              <a:rPr lang="en-US" altLang="zh-CN" sz="1800" kern="100" dirty="0">
                <a:effectLst/>
                <a:latin typeface="微软雅黑" pitchFamily="34" charset="-122"/>
                <a:cs typeface="Times New Roman" panose="02020603050405020304" pitchFamily="18" charset="0"/>
              </a:rPr>
              <a:t> </a:t>
            </a:r>
            <a:r>
              <a:rPr lang="en-US" altLang="zh-CN" sz="2800" kern="100" dirty="0">
                <a:effectLst/>
                <a:latin typeface="Arial" panose="020B0604020202020204" pitchFamily="34" charset="0"/>
                <a:ea typeface="楷体" pitchFamily="49" charset="-122"/>
                <a:cs typeface="Arial" panose="020B0604020202020204" pitchFamily="34" charset="0"/>
              </a:rPr>
              <a:t>ji</a:t>
            </a:r>
            <a:r>
              <a:rPr lang="zh-CN" altLang="zh-CN" sz="2800" kern="100" dirty="0">
                <a:effectLst/>
                <a:latin typeface="Arial" panose="020B0604020202020204" pitchFamily="34" charset="0"/>
                <a:ea typeface="楷体" pitchFamily="49" charset="-122"/>
                <a:cs typeface="Arial" panose="020B0604020202020204" pitchFamily="34" charset="0"/>
              </a:rPr>
              <a:t>ǎ</a:t>
            </a:r>
            <a:r>
              <a:rPr lang="en-US" altLang="zh-CN" sz="2800" kern="100" dirty="0">
                <a:effectLst/>
                <a:latin typeface="Arial" panose="020B0604020202020204" pitchFamily="34" charset="0"/>
                <a:ea typeface="楷体" pitchFamily="49" charset="-122"/>
                <a:cs typeface="Arial" panose="020B0604020202020204" pitchFamily="34" charset="0"/>
              </a:rPr>
              <a:t>o li</a:t>
            </a:r>
            <a:r>
              <a:rPr lang="zh-CN" altLang="zh-CN" sz="2800" kern="100" dirty="0">
                <a:effectLst/>
                <a:latin typeface="Arial" panose="020B0604020202020204" pitchFamily="34" charset="0"/>
                <a:ea typeface="楷体" pitchFamily="49" charset="-122"/>
                <a:cs typeface="Arial" panose="020B0604020202020204" pitchFamily="34" charset="0"/>
              </a:rPr>
              <a:t>à</a:t>
            </a:r>
            <a:r>
              <a:rPr lang="en-US" altLang="zh-CN" sz="2800" kern="100" dirty="0">
                <a:effectLst/>
                <a:latin typeface="Arial" panose="020B0604020202020204" pitchFamily="34" charset="0"/>
                <a:ea typeface="楷体" pitchFamily="49" charset="-122"/>
                <a:cs typeface="Arial" panose="020B0604020202020204" pitchFamily="34" charset="0"/>
              </a:rPr>
              <a:t>o</a:t>
            </a:r>
            <a:r>
              <a:rPr lang="zh-CN" altLang="en-US" sz="2800" kern="100" dirty="0">
                <a:effectLst/>
                <a:ea typeface="微软雅黑" pitchFamily="34" charset="-122"/>
                <a:cs typeface="Times New Roman" panose="02020603050405020304" pitchFamily="18" charset="0"/>
              </a:rPr>
              <a:t>）</a:t>
            </a:r>
            <a:r>
              <a:rPr lang="en-US" altLang="zh-CN" sz="2800" dirty="0" err="1">
                <a:effectLst/>
                <a:latin typeface="楷体" pitchFamily="49" charset="-122"/>
                <a:ea typeface="楷体" pitchFamily="49" charset="-122"/>
                <a:cs typeface="楷体" pitchFamily="49" charset="-122"/>
              </a:rPr>
              <a:t>和铁链捆锁他，铁链竟被他挣断了，脚镣也被他弄碎了；总没有人能制伏他</a:t>
            </a:r>
            <a:r>
              <a:rPr lang="en-US" altLang="zh-CN" sz="2800" dirty="0">
                <a:effectLst/>
                <a:latin typeface="楷体" pitchFamily="49" charset="-122"/>
                <a:ea typeface="楷体" pitchFamily="49" charset="-122"/>
                <a:cs typeface="楷体" pitchFamily="49" charset="-122"/>
              </a:rPr>
              <a:t>。</a:t>
            </a:r>
          </a:p>
        </p:txBody>
      </p:sp>
      <p:sp>
        <p:nvSpPr>
          <p:cNvPr id="38" name="文本框 4"/>
          <p:cNvSpPr txBox="1"/>
          <p:nvPr/>
        </p:nvSpPr>
        <p:spPr>
          <a:xfrm>
            <a:off x="5139961" y="4802130"/>
            <a:ext cx="2718940" cy="368300"/>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ea typeface="宋体" pitchFamily="2" charset="-122"/>
                <a:cs typeface="宋体" pitchFamily="2" charset="-122"/>
              </a:rPr>
              <a:t> </a:t>
            </a:r>
            <a:r>
              <a:rPr lang="zh-CN" altLang="zh-CN" sz="1800" dirty="0">
                <a:solidFill>
                  <a:srgbClr val="000000"/>
                </a:solidFill>
                <a:effectLst/>
                <a:latin typeface="楷体" pitchFamily="49" charset="-122"/>
                <a:ea typeface="楷体" pitchFamily="49" charset="-122"/>
                <a:cs typeface="楷体" pitchFamily="49" charset="-122"/>
              </a:rPr>
              <a:t>备注：圣经中</a:t>
            </a:r>
            <a:r>
              <a:rPr lang="zh-CN" altLang="en-US" dirty="0">
                <a:solidFill>
                  <a:srgbClr val="000000"/>
                </a:solidFill>
                <a:latin typeface="楷体" pitchFamily="49" charset="-122"/>
                <a:ea typeface="楷体" pitchFamily="49" charset="-122"/>
                <a:cs typeface="楷体" pitchFamily="49" charset="-122"/>
              </a:rPr>
              <a:t>出现</a:t>
            </a:r>
            <a:r>
              <a:rPr lang="en-US" altLang="zh-CN" sz="1800" dirty="0">
                <a:solidFill>
                  <a:srgbClr val="000000"/>
                </a:solidFill>
                <a:effectLst/>
                <a:latin typeface="楷体" pitchFamily="49" charset="-122"/>
                <a:ea typeface="楷体" pitchFamily="49" charset="-122"/>
                <a:cs typeface="楷体" pitchFamily="49" charset="-122"/>
              </a:rPr>
              <a:t>3</a:t>
            </a:r>
            <a:r>
              <a:rPr lang="zh-CN" altLang="zh-CN" sz="1800" dirty="0">
                <a:solidFill>
                  <a:srgbClr val="000000"/>
                </a:solidFill>
                <a:effectLst/>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18598" y="2334488"/>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4986779" y="2724212"/>
            <a:ext cx="1451728" cy="2215991"/>
          </a:xfrm>
          <a:prstGeom prst="rect">
            <a:avLst/>
          </a:prstGeom>
          <a:noFill/>
        </p:spPr>
        <p:txBody>
          <a:bodyPr wrap="square">
            <a:spAutoFit/>
          </a:bodyPr>
          <a:lstStyle/>
          <a:p>
            <a:r>
              <a:rPr lang="en-US" altLang="zh-CN" sz="13800" b="1" dirty="0">
                <a:solidFill>
                  <a:srgbClr val="FF0000"/>
                </a:solidFill>
                <a:effectLst/>
                <a:ea typeface="宋体" pitchFamily="2" charset="-122"/>
                <a:cs typeface="宋体" pitchFamily="2" charset="-122"/>
              </a:rPr>
              <a:t> </a:t>
            </a:r>
            <a:endParaRPr lang="zh-CN" altLang="en-US" sz="13800" dirty="0"/>
          </a:p>
        </p:txBody>
      </p:sp>
      <p:sp>
        <p:nvSpPr>
          <p:cNvPr id="7" name="文本框 6"/>
          <p:cNvSpPr txBox="1"/>
          <p:nvPr/>
        </p:nvSpPr>
        <p:spPr>
          <a:xfrm>
            <a:off x="4821669" y="2170384"/>
            <a:ext cx="2164715" cy="4770537"/>
          </a:xfrm>
          <a:prstGeom prst="rect">
            <a:avLst/>
          </a:prstGeom>
          <a:noFill/>
        </p:spPr>
        <p:txBody>
          <a:bodyPr wrap="square">
            <a:spAutoFit/>
          </a:bodyPr>
          <a:lstStyle/>
          <a:p>
            <a:r>
              <a:rPr lang="zh-CN" altLang="zh-CN" sz="16600" dirty="0">
                <a:solidFill>
                  <a:srgbClr val="000000"/>
                </a:solidFill>
                <a:latin typeface="楷体" pitchFamily="49" charset="-122"/>
                <a:ea typeface="楷体" pitchFamily="49" charset="-122"/>
                <a:cs typeface="宋体" pitchFamily="2" charset="-122"/>
              </a:rPr>
              <a:t>睚</a:t>
            </a:r>
          </a:p>
          <a:p>
            <a:endParaRPr lang="zh-CN" altLang="en-US" sz="13800" dirty="0"/>
          </a:p>
        </p:txBody>
      </p:sp>
      <p:sp>
        <p:nvSpPr>
          <p:cNvPr id="8" name="文本框 7"/>
          <p:cNvSpPr txBox="1"/>
          <p:nvPr/>
        </p:nvSpPr>
        <p:spPr>
          <a:xfrm>
            <a:off x="4832985" y="1523365"/>
            <a:ext cx="2285365" cy="768350"/>
          </a:xfrm>
          <a:prstGeom prst="rect">
            <a:avLst/>
          </a:prstGeom>
          <a:noFill/>
        </p:spPr>
        <p:txBody>
          <a:bodyPr wrap="square">
            <a:spAutoFit/>
          </a:bodyPr>
          <a:lstStyle/>
          <a:p>
            <a:pPr algn="ctr"/>
            <a:r>
              <a:rPr lang="en-US" altLang="zh-CN" sz="4400" dirty="0" err="1">
                <a:effectLst/>
                <a:latin typeface="Arial" panose="020B0604020202020204" pitchFamily="34" charset="0"/>
                <a:ea typeface="等线" pitchFamily="2" charset="-122"/>
              </a:rPr>
              <a:t>yá</a:t>
            </a:r>
          </a:p>
        </p:txBody>
      </p:sp>
      <p:sp>
        <p:nvSpPr>
          <p:cNvPr id="15" name="文本框 14"/>
          <p:cNvSpPr txBox="1"/>
          <p:nvPr>
            <p:custDataLst>
              <p:tags r:id="rId1"/>
            </p:custDataLst>
          </p:nvPr>
        </p:nvSpPr>
        <p:spPr>
          <a:xfrm>
            <a:off x="6211429" y="5236664"/>
            <a:ext cx="5221605" cy="460375"/>
          </a:xfrm>
          <a:prstGeom prst="rect">
            <a:avLst/>
          </a:prstGeom>
          <a:noFill/>
        </p:spPr>
        <p:txBody>
          <a:bodyPr wrap="square">
            <a:spAutoFit/>
          </a:bodyPr>
          <a:lstStyle/>
          <a:p>
            <a:r>
              <a:rPr lang="zh-CN" altLang="en-US" sz="2400" dirty="0">
                <a:solidFill>
                  <a:srgbClr val="00B0F0"/>
                </a:solidFill>
                <a:latin typeface="楷体" pitchFamily="49" charset="-122"/>
                <a:ea typeface="楷体" pitchFamily="49" charset="-122"/>
                <a:cs typeface="宋体" pitchFamily="2" charset="-122"/>
              </a:rPr>
              <a:t>释义：</a:t>
            </a:r>
            <a:r>
              <a:rPr lang="zh-CN" altLang="zh-CN" sz="2400" dirty="0">
                <a:solidFill>
                  <a:srgbClr val="00B0F0"/>
                </a:solidFill>
                <a:effectLst/>
                <a:latin typeface="楷体" pitchFamily="49" charset="-122"/>
                <a:ea typeface="楷体" pitchFamily="49" charset="-122"/>
                <a:cs typeface="宋体" pitchFamily="2" charset="-122"/>
              </a:rPr>
              <a:t>眼角</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326798" y="1103888"/>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4974823" y="965660"/>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600" dirty="0">
                <a:solidFill>
                  <a:srgbClr val="000000"/>
                </a:solidFill>
                <a:latin typeface="楷体" pitchFamily="49" charset="-122"/>
                <a:ea typeface="楷体" pitchFamily="49" charset="-122"/>
                <a:cs typeface="宋体" pitchFamily="2" charset="-122"/>
                <a:sym typeface="+mn-ea"/>
              </a:rPr>
              <a:t>睚</a:t>
            </a:r>
            <a:endParaRPr lang="zh-CN" altLang="zh-CN" sz="3600" b="1" dirty="0">
              <a:solidFill>
                <a:srgbClr val="000000"/>
              </a:solidFill>
              <a:effectLst/>
              <a:latin typeface="楷体" pitchFamily="49" charset="-122"/>
              <a:ea typeface="楷体" pitchFamily="49" charset="-122"/>
              <a:cs typeface="宋体" pitchFamily="2" charset="-122"/>
            </a:endParaRPr>
          </a:p>
        </p:txBody>
      </p:sp>
      <p:sp>
        <p:nvSpPr>
          <p:cNvPr id="7" name="任意多边形: 形状 6"/>
          <p:cNvSpPr/>
          <p:nvPr/>
        </p:nvSpPr>
        <p:spPr>
          <a:xfrm>
            <a:off x="1672034" y="1941690"/>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108422" y="2420285"/>
            <a:ext cx="6360019" cy="1930337"/>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800" dirty="0">
                <a:solidFill>
                  <a:srgbClr val="000000"/>
                </a:solidFill>
                <a:effectLst/>
                <a:latin typeface="楷体" pitchFamily="49" charset="-122"/>
                <a:ea typeface="楷体" pitchFamily="49" charset="-122"/>
                <a:cs typeface="楷体" pitchFamily="49" charset="-122"/>
              </a:rPr>
              <a:t> </a:t>
            </a:r>
            <a:r>
              <a:rPr lang="en-US" altLang="zh-CN" sz="2800" dirty="0" err="1">
                <a:effectLst/>
                <a:latin typeface="楷体" pitchFamily="49" charset="-122"/>
                <a:ea typeface="楷体" pitchFamily="49" charset="-122"/>
                <a:cs typeface="楷体" pitchFamily="49" charset="-122"/>
              </a:rPr>
              <a:t>马可福音</a:t>
            </a:r>
            <a:r>
              <a:rPr lang="en-US" altLang="zh-CN" sz="2800" dirty="0">
                <a:effectLst/>
                <a:latin typeface="楷体" pitchFamily="49" charset="-122"/>
                <a:ea typeface="楷体" pitchFamily="49" charset="-122"/>
                <a:cs typeface="楷体" pitchFamily="49" charset="-122"/>
              </a:rPr>
              <a:t> 5:22 </a:t>
            </a:r>
            <a:r>
              <a:rPr lang="en-US" altLang="zh-CN" sz="2800" dirty="0" err="1">
                <a:effectLst/>
                <a:latin typeface="楷体" pitchFamily="49" charset="-122"/>
                <a:ea typeface="楷体" pitchFamily="49" charset="-122"/>
                <a:cs typeface="楷体" pitchFamily="49" charset="-122"/>
              </a:rPr>
              <a:t>有一个管会堂的人，名叫</a:t>
            </a:r>
            <a:r>
              <a:rPr lang="en-US" altLang="zh-CN" sz="2800" dirty="0" err="1">
                <a:solidFill>
                  <a:srgbClr val="FF0000"/>
                </a:solidFill>
                <a:effectLst/>
                <a:latin typeface="楷体" pitchFamily="49" charset="-122"/>
                <a:ea typeface="楷体" pitchFamily="49" charset="-122"/>
                <a:cs typeface="楷体" pitchFamily="49" charset="-122"/>
              </a:rPr>
              <a:t>睚</a:t>
            </a:r>
            <a:r>
              <a:rPr lang="zh-CN" altLang="en-US" sz="2800" dirty="0">
                <a:effectLst/>
                <a:latin typeface="楷体" pitchFamily="49" charset="-122"/>
                <a:ea typeface="楷体" pitchFamily="49" charset="-122"/>
                <a:cs typeface="楷体" pitchFamily="49" charset="-122"/>
              </a:rPr>
              <a:t>（</a:t>
            </a:r>
            <a:r>
              <a:rPr lang="en-US" altLang="zh-CN" sz="2800" b="0" i="0" dirty="0" err="1">
                <a:solidFill>
                  <a:srgbClr val="333333"/>
                </a:solidFill>
                <a:effectLst/>
                <a:latin typeface="Arial" panose="020B0604020202020204" pitchFamily="34" charset="0"/>
                <a:ea typeface="楷体" pitchFamily="49" charset="-122"/>
                <a:cs typeface="Arial" panose="020B0604020202020204" pitchFamily="34" charset="0"/>
              </a:rPr>
              <a:t>yá</a:t>
            </a:r>
            <a:r>
              <a:rPr lang="zh-CN" altLang="en-US" sz="2800" b="0" i="0" dirty="0">
                <a:solidFill>
                  <a:srgbClr val="333333"/>
                </a:solidFill>
                <a:effectLst/>
                <a:latin typeface="Arial" panose="020B0604020202020204" pitchFamily="34" charset="0"/>
              </a:rPr>
              <a:t>）</a:t>
            </a:r>
            <a:r>
              <a:rPr lang="en-US" altLang="zh-CN" sz="2800" dirty="0" err="1">
                <a:effectLst/>
                <a:latin typeface="楷体" pitchFamily="49" charset="-122"/>
                <a:ea typeface="楷体" pitchFamily="49" charset="-122"/>
                <a:cs typeface="楷体" pitchFamily="49" charset="-122"/>
              </a:rPr>
              <a:t>鲁，来见耶稣，就俯伏在他脚前</a:t>
            </a:r>
            <a:r>
              <a:rPr lang="en-US" altLang="zh-CN" sz="2800" dirty="0">
                <a:effectLst/>
                <a:latin typeface="楷体" pitchFamily="49" charset="-122"/>
                <a:ea typeface="楷体" pitchFamily="49" charset="-122"/>
                <a:cs typeface="楷体" pitchFamily="49" charset="-122"/>
              </a:rPr>
              <a:t>，</a:t>
            </a:r>
          </a:p>
        </p:txBody>
      </p:sp>
      <p:sp>
        <p:nvSpPr>
          <p:cNvPr id="38" name="文本框 4"/>
          <p:cNvSpPr txBox="1"/>
          <p:nvPr/>
        </p:nvSpPr>
        <p:spPr>
          <a:xfrm>
            <a:off x="5749501" y="4829217"/>
            <a:ext cx="2718940" cy="368300"/>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ea typeface="宋体" pitchFamily="2" charset="-122"/>
                <a:cs typeface="宋体" pitchFamily="2" charset="-122"/>
              </a:rPr>
              <a:t> </a:t>
            </a:r>
            <a:r>
              <a:rPr lang="zh-CN" altLang="zh-CN" sz="1800" dirty="0">
                <a:solidFill>
                  <a:srgbClr val="000000"/>
                </a:solidFill>
                <a:effectLst/>
                <a:latin typeface="楷体" pitchFamily="49" charset="-122"/>
                <a:ea typeface="楷体" pitchFamily="49" charset="-122"/>
                <a:cs typeface="楷体" pitchFamily="49" charset="-122"/>
              </a:rPr>
              <a:t>备注：圣经中</a:t>
            </a:r>
            <a:r>
              <a:rPr lang="zh-CN" altLang="en-US" dirty="0">
                <a:solidFill>
                  <a:srgbClr val="000000"/>
                </a:solidFill>
                <a:latin typeface="楷体" pitchFamily="49" charset="-122"/>
                <a:ea typeface="楷体" pitchFamily="49" charset="-122"/>
                <a:cs typeface="楷体" pitchFamily="49" charset="-122"/>
              </a:rPr>
              <a:t>出现</a:t>
            </a:r>
            <a:r>
              <a:rPr lang="en-US" altLang="zh-CN" sz="1800" dirty="0">
                <a:solidFill>
                  <a:srgbClr val="000000"/>
                </a:solidFill>
                <a:effectLst/>
                <a:latin typeface="楷体" pitchFamily="49" charset="-122"/>
                <a:ea typeface="楷体" pitchFamily="49" charset="-122"/>
                <a:cs typeface="楷体" pitchFamily="49" charset="-122"/>
              </a:rPr>
              <a:t>14</a:t>
            </a:r>
            <a:r>
              <a:rPr lang="zh-CN" altLang="zh-CN" sz="1800" dirty="0">
                <a:solidFill>
                  <a:srgbClr val="000000"/>
                </a:solidFill>
                <a:effectLst/>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18598" y="2334488"/>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4986779" y="2724212"/>
            <a:ext cx="1451728" cy="2215991"/>
          </a:xfrm>
          <a:prstGeom prst="rect">
            <a:avLst/>
          </a:prstGeom>
          <a:noFill/>
        </p:spPr>
        <p:txBody>
          <a:bodyPr wrap="square">
            <a:spAutoFit/>
          </a:bodyPr>
          <a:lstStyle/>
          <a:p>
            <a:r>
              <a:rPr lang="en-US" altLang="zh-CN" sz="13800" b="1" dirty="0">
                <a:solidFill>
                  <a:srgbClr val="FF0000"/>
                </a:solidFill>
                <a:effectLst/>
                <a:ea typeface="宋体" pitchFamily="2" charset="-122"/>
                <a:cs typeface="宋体" pitchFamily="2" charset="-122"/>
              </a:rPr>
              <a:t> </a:t>
            </a:r>
            <a:endParaRPr lang="zh-CN" altLang="en-US" sz="13800" dirty="0"/>
          </a:p>
        </p:txBody>
      </p:sp>
      <p:sp>
        <p:nvSpPr>
          <p:cNvPr id="7" name="文本框 6"/>
          <p:cNvSpPr txBox="1"/>
          <p:nvPr/>
        </p:nvSpPr>
        <p:spPr>
          <a:xfrm>
            <a:off x="4821814" y="2118373"/>
            <a:ext cx="2164715" cy="4770537"/>
          </a:xfrm>
          <a:prstGeom prst="rect">
            <a:avLst/>
          </a:prstGeom>
          <a:noFill/>
        </p:spPr>
        <p:txBody>
          <a:bodyPr wrap="square">
            <a:spAutoFit/>
          </a:bodyPr>
          <a:lstStyle/>
          <a:p>
            <a:r>
              <a:rPr lang="zh-CN" altLang="zh-CN" sz="16600" dirty="0">
                <a:solidFill>
                  <a:srgbClr val="000000"/>
                </a:solidFill>
                <a:latin typeface="楷体" pitchFamily="49" charset="-122"/>
                <a:ea typeface="楷体" pitchFamily="49" charset="-122"/>
                <a:cs typeface="宋体" pitchFamily="2" charset="-122"/>
              </a:rPr>
              <a:t>跺</a:t>
            </a:r>
          </a:p>
          <a:p>
            <a:endParaRPr lang="zh-CN" altLang="en-US" sz="13800" dirty="0"/>
          </a:p>
        </p:txBody>
      </p:sp>
      <p:sp>
        <p:nvSpPr>
          <p:cNvPr id="8" name="文本框 7"/>
          <p:cNvSpPr txBox="1"/>
          <p:nvPr/>
        </p:nvSpPr>
        <p:spPr>
          <a:xfrm>
            <a:off x="4849489" y="1566138"/>
            <a:ext cx="2285365" cy="768350"/>
          </a:xfrm>
          <a:prstGeom prst="rect">
            <a:avLst/>
          </a:prstGeom>
          <a:noFill/>
        </p:spPr>
        <p:txBody>
          <a:bodyPr wrap="square">
            <a:spAutoFit/>
          </a:bodyPr>
          <a:lstStyle/>
          <a:p>
            <a:pPr algn="ctr"/>
            <a:r>
              <a:rPr lang="en-US" altLang="zh-CN" sz="4400" dirty="0" err="1">
                <a:effectLst/>
                <a:latin typeface="Arial" panose="020B0604020202020204" pitchFamily="34" charset="0"/>
                <a:ea typeface="等线" pitchFamily="2" charset="-122"/>
              </a:rPr>
              <a:t>duò</a:t>
            </a:r>
          </a:p>
        </p:txBody>
      </p:sp>
      <p:sp>
        <p:nvSpPr>
          <p:cNvPr id="15" name="文本框 14"/>
          <p:cNvSpPr txBox="1"/>
          <p:nvPr>
            <p:custDataLst>
              <p:tags r:id="rId1"/>
            </p:custDataLst>
          </p:nvPr>
        </p:nvSpPr>
        <p:spPr>
          <a:xfrm>
            <a:off x="6438507" y="5200719"/>
            <a:ext cx="3371537" cy="461665"/>
          </a:xfrm>
          <a:prstGeom prst="rect">
            <a:avLst/>
          </a:prstGeom>
          <a:noFill/>
        </p:spPr>
        <p:txBody>
          <a:bodyPr wrap="square">
            <a:spAutoFit/>
          </a:bodyPr>
          <a:lstStyle/>
          <a:p>
            <a:r>
              <a:rPr lang="zh-CN" altLang="en-US" sz="2400" dirty="0">
                <a:solidFill>
                  <a:srgbClr val="00B0F0"/>
                </a:solidFill>
                <a:latin typeface="楷体" pitchFamily="49" charset="-122"/>
                <a:ea typeface="楷体" pitchFamily="49" charset="-122"/>
                <a:cs typeface="宋体" pitchFamily="2" charset="-122"/>
              </a:rPr>
              <a:t>释义：</a:t>
            </a:r>
            <a:r>
              <a:rPr lang="zh-CN" altLang="zh-CN" sz="2400" dirty="0">
                <a:solidFill>
                  <a:srgbClr val="00B0F0"/>
                </a:solidFill>
                <a:effectLst/>
                <a:latin typeface="楷体" pitchFamily="49" charset="-122"/>
                <a:ea typeface="楷体" pitchFamily="49" charset="-122"/>
                <a:cs typeface="宋体" pitchFamily="2" charset="-122"/>
              </a:rPr>
              <a:t>脚用力踏地</a:t>
            </a:r>
            <a:r>
              <a:rPr altLang="zh-CN" sz="2400" dirty="0">
                <a:solidFill>
                  <a:srgbClr val="00B0F0"/>
                </a:solidFill>
                <a:effectLst/>
                <a:latin typeface="楷体" pitchFamily="49" charset="-122"/>
                <a:ea typeface="楷体" pitchFamily="49" charset="-122"/>
                <a:cs typeface="楷体" pitchFamily="49" charset="-122"/>
                <a:sym typeface="+mn-ea"/>
              </a:rPr>
              <a:t>。</a:t>
            </a:r>
            <a:endParaRPr lang="en-US" altLang="zh-CN" sz="2400" dirty="0">
              <a:solidFill>
                <a:srgbClr val="00B0F0"/>
              </a:solidFill>
              <a:effectLst/>
              <a:latin typeface="楷体" pitchFamily="49" charset="-122"/>
              <a:ea typeface="楷体" pitchFamily="49" charset="-122"/>
              <a:cs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56459" y="1243712"/>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5045162" y="1149821"/>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600" dirty="0">
                <a:solidFill>
                  <a:srgbClr val="000000"/>
                </a:solidFill>
                <a:effectLst/>
                <a:latin typeface="楷体" pitchFamily="49" charset="-122"/>
                <a:ea typeface="楷体" pitchFamily="49" charset="-122"/>
                <a:cs typeface="宋体" pitchFamily="2" charset="-122"/>
              </a:rPr>
              <a:t>跺</a:t>
            </a:r>
          </a:p>
        </p:txBody>
      </p:sp>
      <p:sp>
        <p:nvSpPr>
          <p:cNvPr id="7" name="任意多边形: 形状 6"/>
          <p:cNvSpPr/>
          <p:nvPr/>
        </p:nvSpPr>
        <p:spPr>
          <a:xfrm>
            <a:off x="1826021" y="2087683"/>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456605" y="2388145"/>
            <a:ext cx="6179395" cy="2576667"/>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800" dirty="0">
                <a:solidFill>
                  <a:srgbClr val="000000"/>
                </a:solidFill>
                <a:effectLst/>
                <a:latin typeface="楷体" pitchFamily="49" charset="-122"/>
                <a:ea typeface="楷体" pitchFamily="49" charset="-122"/>
                <a:cs typeface="楷体" pitchFamily="49" charset="-122"/>
              </a:rPr>
              <a:t> </a:t>
            </a:r>
            <a:r>
              <a:rPr lang="en-US" altLang="zh-CN" sz="2800" dirty="0" err="1">
                <a:effectLst/>
                <a:latin typeface="楷体" pitchFamily="49" charset="-122"/>
                <a:ea typeface="楷体" pitchFamily="49" charset="-122"/>
                <a:cs typeface="楷体" pitchFamily="49" charset="-122"/>
                <a:sym typeface="+mn-ea"/>
              </a:rPr>
              <a:t>马可福音</a:t>
            </a:r>
            <a:r>
              <a:rPr lang="en-US" altLang="zh-CN" sz="2800" dirty="0">
                <a:effectLst/>
                <a:latin typeface="楷体" pitchFamily="49" charset="-122"/>
                <a:ea typeface="楷体" pitchFamily="49" charset="-122"/>
                <a:cs typeface="楷体" pitchFamily="49" charset="-122"/>
                <a:sym typeface="+mn-ea"/>
              </a:rPr>
              <a:t> 6:11 </a:t>
            </a:r>
            <a:r>
              <a:rPr lang="en-US" altLang="zh-CN" sz="2800" dirty="0" err="1">
                <a:effectLst/>
                <a:latin typeface="楷体" pitchFamily="49" charset="-122"/>
                <a:ea typeface="楷体" pitchFamily="49" charset="-122"/>
                <a:cs typeface="楷体" pitchFamily="49" charset="-122"/>
                <a:sym typeface="+mn-ea"/>
              </a:rPr>
              <a:t>何处的人不接待你们，不听你们，你们离开那里的时候，就把脚上的尘土</a:t>
            </a:r>
            <a:r>
              <a:rPr lang="en-US" altLang="zh-CN" sz="2800" dirty="0" err="1">
                <a:solidFill>
                  <a:srgbClr val="FF0000"/>
                </a:solidFill>
                <a:effectLst/>
                <a:latin typeface="楷体" pitchFamily="49" charset="-122"/>
                <a:ea typeface="楷体" pitchFamily="49" charset="-122"/>
                <a:cs typeface="楷体" pitchFamily="49" charset="-122"/>
                <a:sym typeface="+mn-ea"/>
              </a:rPr>
              <a:t>跺</a:t>
            </a:r>
            <a:r>
              <a:rPr lang="zh-CN" altLang="en-US" sz="2800" dirty="0">
                <a:effectLst/>
                <a:latin typeface="楷体" pitchFamily="49" charset="-122"/>
                <a:ea typeface="楷体" pitchFamily="49" charset="-122"/>
                <a:cs typeface="楷体" pitchFamily="49" charset="-122"/>
                <a:sym typeface="+mn-ea"/>
              </a:rPr>
              <a:t>（</a:t>
            </a:r>
            <a:r>
              <a:rPr lang="en-US" altLang="zh-CN" sz="2800" kern="100" dirty="0">
                <a:effectLst/>
                <a:latin typeface="Arial" panose="020B0604020202020204" pitchFamily="34" charset="0"/>
                <a:ea typeface="楷体" pitchFamily="49" charset="-122"/>
                <a:cs typeface="Arial" panose="020B0604020202020204" pitchFamily="34" charset="0"/>
              </a:rPr>
              <a:t>du</a:t>
            </a:r>
            <a:r>
              <a:rPr lang="zh-CN" altLang="zh-CN" sz="2800" kern="100" dirty="0">
                <a:effectLst/>
                <a:latin typeface="Arial" panose="020B0604020202020204" pitchFamily="34" charset="0"/>
                <a:ea typeface="楷体" pitchFamily="49" charset="-122"/>
                <a:cs typeface="Arial" panose="020B0604020202020204" pitchFamily="34" charset="0"/>
              </a:rPr>
              <a:t>ò</a:t>
            </a:r>
            <a:r>
              <a:rPr lang="zh-CN" altLang="en-US" sz="2800" kern="100" dirty="0">
                <a:effectLst/>
                <a:ea typeface="微软雅黑" pitchFamily="34" charset="-122"/>
                <a:cs typeface="Times New Roman" panose="02020603050405020304" pitchFamily="18" charset="0"/>
              </a:rPr>
              <a:t>）</a:t>
            </a:r>
            <a:r>
              <a:rPr lang="en-US" altLang="zh-CN" sz="2800" dirty="0" err="1">
                <a:effectLst/>
                <a:latin typeface="楷体" pitchFamily="49" charset="-122"/>
                <a:ea typeface="楷体" pitchFamily="49" charset="-122"/>
                <a:cs typeface="楷体" pitchFamily="49" charset="-122"/>
                <a:sym typeface="+mn-ea"/>
              </a:rPr>
              <a:t>下去，对他们作见证</a:t>
            </a:r>
            <a:r>
              <a:rPr lang="en-US" altLang="zh-CN" sz="2800" dirty="0">
                <a:effectLst/>
                <a:latin typeface="楷体" pitchFamily="49" charset="-122"/>
                <a:ea typeface="楷体" pitchFamily="49" charset="-122"/>
                <a:cs typeface="楷体" pitchFamily="49" charset="-122"/>
                <a:sym typeface="+mn-ea"/>
              </a:rPr>
              <a:t>。”</a:t>
            </a:r>
          </a:p>
        </p:txBody>
      </p:sp>
      <p:sp>
        <p:nvSpPr>
          <p:cNvPr id="38" name="文本框 4"/>
          <p:cNvSpPr txBox="1"/>
          <p:nvPr/>
        </p:nvSpPr>
        <p:spPr>
          <a:xfrm>
            <a:off x="6249986" y="5105400"/>
            <a:ext cx="2718940" cy="368300"/>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ea typeface="宋体" pitchFamily="2" charset="-122"/>
                <a:cs typeface="宋体" pitchFamily="2" charset="-122"/>
              </a:rPr>
              <a:t> </a:t>
            </a:r>
            <a:r>
              <a:rPr lang="zh-CN" altLang="zh-CN" sz="1800" dirty="0">
                <a:solidFill>
                  <a:srgbClr val="000000"/>
                </a:solidFill>
                <a:effectLst/>
                <a:latin typeface="楷体" pitchFamily="49" charset="-122"/>
                <a:ea typeface="楷体" pitchFamily="49" charset="-122"/>
                <a:cs typeface="楷体" pitchFamily="49" charset="-122"/>
              </a:rPr>
              <a:t>备注：圣经中</a:t>
            </a:r>
            <a:r>
              <a:rPr lang="zh-CN" altLang="en-US" dirty="0">
                <a:solidFill>
                  <a:srgbClr val="000000"/>
                </a:solidFill>
                <a:latin typeface="楷体" pitchFamily="49" charset="-122"/>
                <a:ea typeface="楷体" pitchFamily="49" charset="-122"/>
                <a:cs typeface="楷体" pitchFamily="49" charset="-122"/>
              </a:rPr>
              <a:t>出现</a:t>
            </a:r>
            <a:r>
              <a:rPr lang="en-US" altLang="zh-CN" sz="1800" dirty="0">
                <a:solidFill>
                  <a:srgbClr val="000000"/>
                </a:solidFill>
                <a:effectLst/>
                <a:latin typeface="楷体" pitchFamily="49" charset="-122"/>
                <a:ea typeface="楷体" pitchFamily="49" charset="-122"/>
                <a:cs typeface="楷体" pitchFamily="49" charset="-122"/>
              </a:rPr>
              <a:t>4</a:t>
            </a:r>
            <a:r>
              <a:rPr lang="zh-CN" altLang="zh-CN" sz="1800" dirty="0">
                <a:solidFill>
                  <a:srgbClr val="000000"/>
                </a:solidFill>
                <a:effectLst/>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012635" y="2378855"/>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3079453" y="2171569"/>
            <a:ext cx="1451728" cy="2646878"/>
          </a:xfrm>
          <a:prstGeom prst="rect">
            <a:avLst/>
          </a:prstGeom>
          <a:noFill/>
        </p:spPr>
        <p:txBody>
          <a:bodyPr wrap="square">
            <a:spAutoFit/>
          </a:bodyPr>
          <a:lstStyle/>
          <a:p>
            <a:r>
              <a:rPr lang="zh-CN" altLang="zh-CN" sz="16600" dirty="0">
                <a:solidFill>
                  <a:srgbClr val="000000"/>
                </a:solidFill>
                <a:effectLst/>
                <a:latin typeface="楷体" pitchFamily="49" charset="-122"/>
                <a:ea typeface="楷体" pitchFamily="49" charset="-122"/>
                <a:cs typeface="宋体" pitchFamily="2" charset="-122"/>
                <a:sym typeface="+mn-ea"/>
              </a:rPr>
              <a:t>摇</a:t>
            </a:r>
          </a:p>
        </p:txBody>
      </p:sp>
      <p:pic>
        <p:nvPicPr>
          <p:cNvPr id="2" name="图片 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34812" y="2352185"/>
            <a:ext cx="2476507" cy="2476507"/>
          </a:xfrm>
          <a:prstGeom prst="rect">
            <a:avLst/>
          </a:prstGeom>
          <a:effectLst>
            <a:outerShdw blurRad="50800" dist="38100" dir="5400000" algn="t" rotWithShape="0">
              <a:prstClr val="black">
                <a:alpha val="40000"/>
              </a:prstClr>
            </a:outerShdw>
          </a:effectLst>
        </p:spPr>
      </p:pic>
      <p:sp>
        <p:nvSpPr>
          <p:cNvPr id="6" name="文本框 5"/>
          <p:cNvSpPr txBox="1"/>
          <p:nvPr/>
        </p:nvSpPr>
        <p:spPr>
          <a:xfrm>
            <a:off x="6627043" y="2639371"/>
            <a:ext cx="2083324" cy="2215991"/>
          </a:xfrm>
          <a:prstGeom prst="rect">
            <a:avLst/>
          </a:prstGeom>
          <a:noFill/>
        </p:spPr>
        <p:txBody>
          <a:bodyPr wrap="square">
            <a:spAutoFit/>
          </a:bodyPr>
          <a:lstStyle/>
          <a:p>
            <a:r>
              <a:rPr lang="en-US" altLang="zh-CN" sz="13800" dirty="0">
                <a:solidFill>
                  <a:srgbClr val="000000"/>
                </a:solidFill>
                <a:effectLst/>
                <a:ea typeface="宋体" pitchFamily="2" charset="-122"/>
                <a:cs typeface="宋体" pitchFamily="2" charset="-122"/>
              </a:rPr>
              <a:t> </a:t>
            </a:r>
            <a:endParaRPr lang="zh-CN" altLang="en-US" sz="13800" dirty="0"/>
          </a:p>
        </p:txBody>
      </p:sp>
      <p:sp>
        <p:nvSpPr>
          <p:cNvPr id="9" name="文本框 8"/>
          <p:cNvSpPr txBox="1"/>
          <p:nvPr/>
        </p:nvSpPr>
        <p:spPr>
          <a:xfrm>
            <a:off x="3525024" y="1548910"/>
            <a:ext cx="1451728" cy="829945"/>
          </a:xfrm>
          <a:prstGeom prst="rect">
            <a:avLst/>
          </a:prstGeom>
          <a:noFill/>
        </p:spPr>
        <p:txBody>
          <a:bodyPr wrap="square">
            <a:spAutoFit/>
          </a:bodyPr>
          <a:lstStyle/>
          <a:p>
            <a:pPr algn="ctr"/>
            <a:r>
              <a:rPr lang="en-US" altLang="zh-CN" sz="4400" dirty="0">
                <a:solidFill>
                  <a:srgbClr val="660000"/>
                </a:solidFill>
                <a:effectLst/>
                <a:latin typeface="Arial" panose="020B0604020202020204" pitchFamily="34" charset="0"/>
                <a:ea typeface="等线" pitchFamily="2" charset="-122"/>
              </a:rPr>
              <a:t> </a:t>
            </a:r>
            <a:r>
              <a:rPr lang="en-US" altLang="zh-CN" sz="4800" dirty="0" err="1">
                <a:effectLst/>
                <a:latin typeface="Arial" panose="020B0604020202020204" pitchFamily="34" charset="0"/>
                <a:ea typeface="等线" pitchFamily="2" charset="-122"/>
                <a:sym typeface="+mn-ea"/>
              </a:rPr>
              <a:t>yáo</a:t>
            </a:r>
          </a:p>
        </p:txBody>
      </p:sp>
      <p:sp>
        <p:nvSpPr>
          <p:cNvPr id="11" name="文本框 10"/>
          <p:cNvSpPr txBox="1"/>
          <p:nvPr/>
        </p:nvSpPr>
        <p:spPr>
          <a:xfrm>
            <a:off x="6944995" y="1579245"/>
            <a:ext cx="2181860" cy="829945"/>
          </a:xfrm>
          <a:prstGeom prst="rect">
            <a:avLst/>
          </a:prstGeom>
          <a:noFill/>
        </p:spPr>
        <p:txBody>
          <a:bodyPr wrap="square">
            <a:spAutoFit/>
          </a:bodyPr>
          <a:lstStyle/>
          <a:p>
            <a:pPr algn="ctr"/>
            <a:r>
              <a:rPr lang="en-US" altLang="zh-CN" sz="4800" dirty="0" err="1">
                <a:effectLst/>
                <a:latin typeface="Arial" panose="020B0604020202020204" pitchFamily="34" charset="0"/>
                <a:ea typeface="等线" pitchFamily="2" charset="-122"/>
                <a:sym typeface="+mn-ea"/>
              </a:rPr>
              <a:t>lǔ</a:t>
            </a:r>
          </a:p>
        </p:txBody>
      </p:sp>
      <p:sp>
        <p:nvSpPr>
          <p:cNvPr id="13" name="文本框 12"/>
          <p:cNvSpPr txBox="1"/>
          <p:nvPr/>
        </p:nvSpPr>
        <p:spPr>
          <a:xfrm>
            <a:off x="5840890" y="5421374"/>
            <a:ext cx="6094428" cy="402418"/>
          </a:xfrm>
          <a:prstGeom prst="rect">
            <a:avLst/>
          </a:prstGeom>
          <a:noFill/>
        </p:spPr>
        <p:txBody>
          <a:bodyPr wrap="square">
            <a:spAutoFit/>
          </a:bodyPr>
          <a:lstStyle/>
          <a:p>
            <a:pPr indent="304800">
              <a:lnSpc>
                <a:spcPts val="2625"/>
              </a:lnSpc>
            </a:pPr>
            <a:r>
              <a:rPr lang="en-US" altLang="zh-CN" sz="1800" dirty="0">
                <a:solidFill>
                  <a:srgbClr val="000000"/>
                </a:solidFill>
                <a:effectLst/>
                <a:ea typeface="宋体" pitchFamily="2" charset="-122"/>
                <a:cs typeface="宋体" pitchFamily="2" charset="-122"/>
              </a:rPr>
              <a:t> </a:t>
            </a:r>
            <a:endParaRPr lang="zh-CN" altLang="zh-CN" sz="2400" dirty="0">
              <a:solidFill>
                <a:srgbClr val="00B0F0"/>
              </a:solidFill>
              <a:effectLst/>
              <a:latin typeface="Times New Roman" panose="02020603050405020304" pitchFamily="18" charset="0"/>
              <a:ea typeface="等线" pitchFamily="2" charset="-122"/>
            </a:endParaRPr>
          </a:p>
        </p:txBody>
      </p:sp>
      <p:sp>
        <p:nvSpPr>
          <p:cNvPr id="7" name="文本框 6"/>
          <p:cNvSpPr txBox="1"/>
          <p:nvPr/>
        </p:nvSpPr>
        <p:spPr>
          <a:xfrm>
            <a:off x="6804482" y="2106183"/>
            <a:ext cx="3048785" cy="2646878"/>
          </a:xfrm>
          <a:prstGeom prst="rect">
            <a:avLst/>
          </a:prstGeom>
          <a:noFill/>
        </p:spPr>
        <p:txBody>
          <a:bodyPr wrap="square">
            <a:spAutoFit/>
          </a:bodyPr>
          <a:lstStyle/>
          <a:p>
            <a:r>
              <a:rPr lang="zh-CN" altLang="zh-CN" sz="16600" dirty="0">
                <a:solidFill>
                  <a:srgbClr val="000000"/>
                </a:solidFill>
                <a:effectLst/>
                <a:latin typeface="楷体" pitchFamily="49" charset="-122"/>
                <a:ea typeface="楷体" pitchFamily="49" charset="-122"/>
                <a:cs typeface="宋体" pitchFamily="2" charset="-122"/>
                <a:sym typeface="+mn-ea"/>
              </a:rPr>
              <a:t>橹</a:t>
            </a:r>
          </a:p>
        </p:txBody>
      </p:sp>
      <p:sp>
        <p:nvSpPr>
          <p:cNvPr id="15" name="文本框 14"/>
          <p:cNvSpPr txBox="1"/>
          <p:nvPr/>
        </p:nvSpPr>
        <p:spPr>
          <a:xfrm>
            <a:off x="5840890" y="5207084"/>
            <a:ext cx="4966758" cy="830997"/>
          </a:xfrm>
          <a:prstGeom prst="rect">
            <a:avLst/>
          </a:prstGeom>
          <a:noFill/>
        </p:spPr>
        <p:txBody>
          <a:bodyPr wrap="square">
            <a:spAutoFit/>
          </a:bodyPr>
          <a:lstStyle/>
          <a:p>
            <a:r>
              <a:rPr lang="zh-CN" altLang="en-US" sz="2400" dirty="0">
                <a:solidFill>
                  <a:srgbClr val="00B0F0"/>
                </a:solidFill>
                <a:latin typeface="楷体" pitchFamily="49" charset="-122"/>
                <a:ea typeface="楷体" pitchFamily="49" charset="-122"/>
                <a:cs typeface="宋体" pitchFamily="2" charset="-122"/>
              </a:rPr>
              <a:t>释义：</a:t>
            </a:r>
            <a:r>
              <a:rPr altLang="zh-CN" sz="2400" dirty="0" err="1">
                <a:solidFill>
                  <a:srgbClr val="00B0F0"/>
                </a:solidFill>
                <a:effectLst/>
                <a:latin typeface="楷体" pitchFamily="49" charset="-122"/>
                <a:ea typeface="楷体" pitchFamily="49" charset="-122"/>
                <a:cs typeface="楷体" pitchFamily="49" charset="-122"/>
                <a:sym typeface="+mn-ea"/>
              </a:rPr>
              <a:t>橹板一直置于水中，靠人力来回摇动橹柄来推动船的前进</a:t>
            </a:r>
            <a:r>
              <a:rPr altLang="zh-CN" sz="2400" dirty="0">
                <a:solidFill>
                  <a:srgbClr val="00B0F0"/>
                </a:solidFill>
                <a:effectLst/>
                <a:latin typeface="楷体" pitchFamily="49" charset="-122"/>
                <a:ea typeface="楷体" pitchFamily="49" charset="-122"/>
                <a:cs typeface="楷体" pitchFamily="49" charset="-122"/>
                <a:sym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86779" y="2724212"/>
            <a:ext cx="1451728" cy="2215991"/>
          </a:xfrm>
          <a:prstGeom prst="rect">
            <a:avLst/>
          </a:prstGeom>
          <a:noFill/>
        </p:spPr>
        <p:txBody>
          <a:bodyPr wrap="square">
            <a:spAutoFit/>
          </a:bodyPr>
          <a:lstStyle/>
          <a:p>
            <a:r>
              <a:rPr lang="en-US" altLang="zh-CN" sz="13800" b="1" dirty="0">
                <a:solidFill>
                  <a:srgbClr val="FF0000"/>
                </a:solidFill>
                <a:effectLst/>
                <a:ea typeface="宋体" pitchFamily="2" charset="-122"/>
                <a:cs typeface="宋体" pitchFamily="2" charset="-122"/>
              </a:rPr>
              <a:t> </a:t>
            </a:r>
            <a:endParaRPr lang="zh-CN" altLang="en-US" sz="13800" dirty="0"/>
          </a:p>
        </p:txBody>
      </p:sp>
      <p:pic>
        <p:nvPicPr>
          <p:cNvPr id="3" name="图片 2" descr="4639a3542f4243928245cda20bb3a354"/>
          <p:cNvPicPr>
            <a:picLocks noChangeAspect="1"/>
          </p:cNvPicPr>
          <p:nvPr/>
        </p:nvPicPr>
        <p:blipFill>
          <a:blip r:embed="rId3"/>
          <a:stretch>
            <a:fillRect/>
          </a:stretch>
        </p:blipFill>
        <p:spPr>
          <a:xfrm>
            <a:off x="1384300" y="296545"/>
            <a:ext cx="9423400" cy="6264910"/>
          </a:xfrm>
          <a:prstGeom prst="round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56459" y="1243712"/>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5045162" y="1149821"/>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600" dirty="0">
                <a:solidFill>
                  <a:srgbClr val="000000"/>
                </a:solidFill>
                <a:effectLst/>
                <a:latin typeface="楷体" pitchFamily="49" charset="-122"/>
                <a:ea typeface="楷体" pitchFamily="49" charset="-122"/>
                <a:cs typeface="宋体" pitchFamily="2" charset="-122"/>
              </a:rPr>
              <a:t>摇橹</a:t>
            </a:r>
          </a:p>
        </p:txBody>
      </p:sp>
      <p:sp>
        <p:nvSpPr>
          <p:cNvPr id="7" name="任意多边形: 形状 6"/>
          <p:cNvSpPr/>
          <p:nvPr/>
        </p:nvSpPr>
        <p:spPr>
          <a:xfrm>
            <a:off x="1945964" y="2167467"/>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592070" y="2330718"/>
            <a:ext cx="6179397" cy="2576667"/>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800" dirty="0">
                <a:solidFill>
                  <a:srgbClr val="000000"/>
                </a:solidFill>
                <a:effectLst/>
                <a:latin typeface="楷体" pitchFamily="49" charset="-122"/>
                <a:ea typeface="楷体" pitchFamily="49" charset="-122"/>
                <a:cs typeface="楷体" pitchFamily="49" charset="-122"/>
              </a:rPr>
              <a:t> </a:t>
            </a:r>
            <a:r>
              <a:rPr lang="en-US" altLang="zh-CN" sz="2800" dirty="0" err="1">
                <a:effectLst/>
                <a:latin typeface="楷体" pitchFamily="49" charset="-122"/>
                <a:ea typeface="楷体" pitchFamily="49" charset="-122"/>
                <a:cs typeface="楷体" pitchFamily="49" charset="-122"/>
                <a:sym typeface="+mn-ea"/>
              </a:rPr>
              <a:t>马可福音</a:t>
            </a:r>
            <a:r>
              <a:rPr lang="en-US" altLang="zh-CN" sz="2800" dirty="0">
                <a:effectLst/>
                <a:latin typeface="楷体" pitchFamily="49" charset="-122"/>
                <a:ea typeface="楷体" pitchFamily="49" charset="-122"/>
                <a:cs typeface="楷体" pitchFamily="49" charset="-122"/>
                <a:sym typeface="+mn-ea"/>
              </a:rPr>
              <a:t> 6:48 </a:t>
            </a:r>
            <a:r>
              <a:rPr lang="en-US" altLang="zh-CN" sz="2800" dirty="0" err="1">
                <a:effectLst/>
                <a:latin typeface="楷体" pitchFamily="49" charset="-122"/>
                <a:ea typeface="楷体" pitchFamily="49" charset="-122"/>
                <a:cs typeface="楷体" pitchFamily="49" charset="-122"/>
                <a:sym typeface="+mn-ea"/>
              </a:rPr>
              <a:t>看见门徒因风不顺，</a:t>
            </a:r>
            <a:r>
              <a:rPr lang="en-US" altLang="zh-CN" sz="2800" dirty="0" err="1">
                <a:solidFill>
                  <a:srgbClr val="FF0000"/>
                </a:solidFill>
                <a:effectLst/>
                <a:latin typeface="楷体" pitchFamily="49" charset="-122"/>
                <a:ea typeface="楷体" pitchFamily="49" charset="-122"/>
                <a:cs typeface="楷体" pitchFamily="49" charset="-122"/>
                <a:sym typeface="+mn-ea"/>
              </a:rPr>
              <a:t>摇橹</a:t>
            </a:r>
            <a:r>
              <a:rPr lang="zh-CN" altLang="en-US" sz="2800" dirty="0">
                <a:effectLst/>
                <a:latin typeface="楷体" pitchFamily="49" charset="-122"/>
                <a:ea typeface="楷体" pitchFamily="49" charset="-122"/>
                <a:cs typeface="楷体" pitchFamily="49" charset="-122"/>
                <a:sym typeface="+mn-ea"/>
              </a:rPr>
              <a:t>（</a:t>
            </a:r>
            <a:r>
              <a:rPr lang="en-US" altLang="zh-CN" sz="2800" kern="100" dirty="0">
                <a:effectLst/>
                <a:latin typeface="Arial" panose="020B0604020202020204" pitchFamily="34" charset="0"/>
                <a:ea typeface="楷体" pitchFamily="49" charset="-122"/>
                <a:cs typeface="Arial" panose="020B0604020202020204" pitchFamily="34" charset="0"/>
              </a:rPr>
              <a:t>y</a:t>
            </a:r>
            <a:r>
              <a:rPr lang="zh-CN" altLang="zh-CN" sz="2800" kern="100" dirty="0">
                <a:effectLst/>
                <a:latin typeface="Arial" panose="020B0604020202020204" pitchFamily="34" charset="0"/>
                <a:ea typeface="楷体" pitchFamily="49" charset="-122"/>
                <a:cs typeface="Arial" panose="020B0604020202020204" pitchFamily="34" charset="0"/>
              </a:rPr>
              <a:t>á</a:t>
            </a:r>
            <a:r>
              <a:rPr lang="en-US" altLang="zh-CN" sz="2800" kern="100" dirty="0">
                <a:effectLst/>
                <a:latin typeface="Arial" panose="020B0604020202020204" pitchFamily="34" charset="0"/>
                <a:ea typeface="楷体" pitchFamily="49" charset="-122"/>
                <a:cs typeface="Arial" panose="020B0604020202020204" pitchFamily="34" charset="0"/>
              </a:rPr>
              <a:t>o l</a:t>
            </a:r>
            <a:r>
              <a:rPr lang="zh-CN" altLang="zh-CN" sz="2800" kern="100" dirty="0">
                <a:effectLst/>
                <a:latin typeface="Arial" panose="020B0604020202020204" pitchFamily="34" charset="0"/>
                <a:ea typeface="楷体" pitchFamily="49" charset="-122"/>
                <a:cs typeface="Arial" panose="020B0604020202020204" pitchFamily="34" charset="0"/>
              </a:rPr>
              <a:t>ǔ</a:t>
            </a:r>
            <a:r>
              <a:rPr lang="zh-CN" altLang="en-US" sz="2800" kern="100" dirty="0">
                <a:effectLst/>
                <a:ea typeface="微软雅黑" pitchFamily="34" charset="-122"/>
                <a:cs typeface="Times New Roman" panose="02020603050405020304" pitchFamily="18" charset="0"/>
              </a:rPr>
              <a:t>）</a:t>
            </a:r>
            <a:r>
              <a:rPr lang="en-US" altLang="zh-CN" sz="2800" dirty="0" err="1">
                <a:effectLst/>
                <a:latin typeface="楷体" pitchFamily="49" charset="-122"/>
                <a:ea typeface="楷体" pitchFamily="49" charset="-122"/>
                <a:cs typeface="楷体" pitchFamily="49" charset="-122"/>
                <a:sym typeface="+mn-ea"/>
              </a:rPr>
              <a:t>甚苦。夜里约有四更天，就在海面上走，往他们那里去，意思要走过他们去</a:t>
            </a:r>
            <a:r>
              <a:rPr lang="en-US" altLang="zh-CN" sz="2800" dirty="0">
                <a:effectLst/>
                <a:latin typeface="楷体" pitchFamily="49" charset="-122"/>
                <a:ea typeface="楷体" pitchFamily="49" charset="-122"/>
                <a:cs typeface="楷体" pitchFamily="49" charset="-122"/>
                <a:sym typeface="+mn-ea"/>
              </a:rPr>
              <a:t>。</a:t>
            </a:r>
          </a:p>
        </p:txBody>
      </p:sp>
      <p:sp>
        <p:nvSpPr>
          <p:cNvPr id="38" name="文本框 4"/>
          <p:cNvSpPr txBox="1"/>
          <p:nvPr/>
        </p:nvSpPr>
        <p:spPr>
          <a:xfrm>
            <a:off x="6250317" y="5070635"/>
            <a:ext cx="2718940" cy="368300"/>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ea typeface="宋体" pitchFamily="2" charset="-122"/>
                <a:cs typeface="宋体" pitchFamily="2" charset="-122"/>
              </a:rPr>
              <a:t> </a:t>
            </a:r>
            <a:r>
              <a:rPr lang="zh-CN" altLang="zh-CN" sz="1800" dirty="0">
                <a:solidFill>
                  <a:srgbClr val="000000"/>
                </a:solidFill>
                <a:effectLst/>
                <a:latin typeface="楷体" pitchFamily="49" charset="-122"/>
                <a:ea typeface="楷体" pitchFamily="49" charset="-122"/>
                <a:cs typeface="楷体" pitchFamily="49" charset="-122"/>
              </a:rPr>
              <a:t>备注：圣经中</a:t>
            </a:r>
            <a:r>
              <a:rPr lang="zh-CN" altLang="en-US" dirty="0">
                <a:solidFill>
                  <a:srgbClr val="000000"/>
                </a:solidFill>
                <a:latin typeface="楷体" pitchFamily="49" charset="-122"/>
                <a:ea typeface="楷体" pitchFamily="49" charset="-122"/>
                <a:cs typeface="楷体" pitchFamily="49" charset="-122"/>
              </a:rPr>
              <a:t>出现</a:t>
            </a:r>
            <a:r>
              <a:rPr lang="en-US" altLang="zh-CN" sz="1800" dirty="0">
                <a:solidFill>
                  <a:srgbClr val="000000"/>
                </a:solidFill>
                <a:effectLst/>
                <a:latin typeface="楷体" pitchFamily="49" charset="-122"/>
                <a:ea typeface="楷体" pitchFamily="49" charset="-122"/>
                <a:cs typeface="楷体" pitchFamily="49" charset="-122"/>
              </a:rPr>
              <a:t>3</a:t>
            </a:r>
            <a:r>
              <a:rPr lang="zh-CN" altLang="zh-CN" sz="1800" dirty="0">
                <a:solidFill>
                  <a:srgbClr val="000000"/>
                </a:solidFill>
                <a:effectLst/>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11113" y="2190746"/>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2658249" y="2502615"/>
            <a:ext cx="1451728" cy="2215991"/>
          </a:xfrm>
          <a:prstGeom prst="rect">
            <a:avLst/>
          </a:prstGeom>
          <a:noFill/>
        </p:spPr>
        <p:txBody>
          <a:bodyPr wrap="square">
            <a:spAutoFit/>
          </a:bodyPr>
          <a:lstStyle/>
          <a:p>
            <a:r>
              <a:rPr lang="en-US" altLang="zh-CN" sz="13800" b="1" dirty="0">
                <a:solidFill>
                  <a:srgbClr val="FF0000"/>
                </a:solidFill>
                <a:effectLst/>
                <a:ea typeface="宋体" pitchFamily="2" charset="-122"/>
                <a:cs typeface="宋体" pitchFamily="2" charset="-122"/>
              </a:rPr>
              <a:t> </a:t>
            </a:r>
            <a:endParaRPr lang="zh-CN" altLang="en-US" sz="13800" dirty="0"/>
          </a:p>
        </p:txBody>
      </p:sp>
      <p:sp>
        <p:nvSpPr>
          <p:cNvPr id="7" name="文本框 6"/>
          <p:cNvSpPr txBox="1"/>
          <p:nvPr/>
        </p:nvSpPr>
        <p:spPr>
          <a:xfrm>
            <a:off x="2695729" y="2002399"/>
            <a:ext cx="2164715" cy="4770537"/>
          </a:xfrm>
          <a:prstGeom prst="rect">
            <a:avLst/>
          </a:prstGeom>
          <a:noFill/>
        </p:spPr>
        <p:txBody>
          <a:bodyPr wrap="square">
            <a:spAutoFit/>
          </a:bodyPr>
          <a:lstStyle/>
          <a:p>
            <a:r>
              <a:rPr lang="zh-CN" altLang="zh-CN" sz="16600" dirty="0">
                <a:solidFill>
                  <a:srgbClr val="000000"/>
                </a:solidFill>
                <a:latin typeface="楷体" pitchFamily="49" charset="-122"/>
                <a:ea typeface="楷体" pitchFamily="49" charset="-122"/>
                <a:cs typeface="宋体" pitchFamily="2" charset="-122"/>
              </a:rPr>
              <a:t>䍁</a:t>
            </a:r>
          </a:p>
          <a:p>
            <a:endParaRPr lang="zh-CN" altLang="en-US" sz="13800" dirty="0"/>
          </a:p>
        </p:txBody>
      </p:sp>
      <p:sp>
        <p:nvSpPr>
          <p:cNvPr id="8" name="文本框 7"/>
          <p:cNvSpPr txBox="1"/>
          <p:nvPr/>
        </p:nvSpPr>
        <p:spPr>
          <a:xfrm>
            <a:off x="2695729" y="1411052"/>
            <a:ext cx="2261235" cy="768350"/>
          </a:xfrm>
          <a:prstGeom prst="rect">
            <a:avLst/>
          </a:prstGeom>
          <a:noFill/>
        </p:spPr>
        <p:txBody>
          <a:bodyPr wrap="square">
            <a:spAutoFit/>
          </a:bodyPr>
          <a:lstStyle/>
          <a:p>
            <a:pPr algn="ctr"/>
            <a:r>
              <a:rPr lang="en-US" altLang="zh-CN" sz="4400" dirty="0" err="1">
                <a:effectLst/>
                <a:latin typeface="Arial" panose="020B0604020202020204" pitchFamily="34" charset="0"/>
                <a:ea typeface="等线" pitchFamily="2" charset="-122"/>
              </a:rPr>
              <a:t>suì</a:t>
            </a:r>
          </a:p>
        </p:txBody>
      </p:sp>
      <p:sp>
        <p:nvSpPr>
          <p:cNvPr id="15" name="文本框 14"/>
          <p:cNvSpPr txBox="1"/>
          <p:nvPr>
            <p:custDataLst>
              <p:tags r:id="rId1"/>
            </p:custDataLst>
          </p:nvPr>
        </p:nvSpPr>
        <p:spPr>
          <a:xfrm>
            <a:off x="6096000" y="4826280"/>
            <a:ext cx="5034023" cy="1569660"/>
          </a:xfrm>
          <a:prstGeom prst="rect">
            <a:avLst/>
          </a:prstGeom>
          <a:noFill/>
        </p:spPr>
        <p:txBody>
          <a:bodyPr wrap="square">
            <a:spAutoFit/>
          </a:bodyPr>
          <a:lstStyle/>
          <a:p>
            <a:r>
              <a:rPr lang="zh-CN" altLang="en-US" sz="2400" dirty="0">
                <a:solidFill>
                  <a:srgbClr val="00B0F0"/>
                </a:solidFill>
                <a:latin typeface="楷体" pitchFamily="49" charset="-122"/>
                <a:ea typeface="楷体" pitchFamily="49" charset="-122"/>
                <a:cs typeface="宋体" pitchFamily="2" charset="-122"/>
              </a:rPr>
              <a:t>释义：</a:t>
            </a:r>
            <a:r>
              <a:rPr altLang="zh-CN" sz="2400" dirty="0" err="1">
                <a:solidFill>
                  <a:srgbClr val="00B0F0"/>
                </a:solidFill>
                <a:effectLst/>
                <a:latin typeface="楷体" pitchFamily="49" charset="-122"/>
                <a:ea typeface="楷体" pitchFamily="49" charset="-122"/>
                <a:cs typeface="楷体" pitchFamily="49" charset="-122"/>
              </a:rPr>
              <a:t>古代贯穿佩玉的带子.又泛指一般的丝绸带子</a:t>
            </a:r>
            <a:r>
              <a:rPr altLang="zh-CN" sz="2400" dirty="0">
                <a:solidFill>
                  <a:srgbClr val="00B0F0"/>
                </a:solidFill>
                <a:effectLst/>
                <a:latin typeface="楷体" pitchFamily="49" charset="-122"/>
                <a:ea typeface="楷体" pitchFamily="49" charset="-122"/>
                <a:cs typeface="楷体" pitchFamily="49" charset="-122"/>
              </a:rPr>
              <a:t>。</a:t>
            </a:r>
            <a:endParaRPr lang="en-US" altLang="zh-CN" sz="2400" dirty="0">
              <a:solidFill>
                <a:srgbClr val="00B0F0"/>
              </a:solidFill>
              <a:effectLst/>
              <a:latin typeface="楷体" pitchFamily="49" charset="-122"/>
              <a:ea typeface="楷体" pitchFamily="49" charset="-122"/>
              <a:cs typeface="楷体" pitchFamily="49" charset="-122"/>
            </a:endParaRPr>
          </a:p>
          <a:p>
            <a:r>
              <a:rPr lang="zh-CN" altLang="zh-CN" sz="2400" dirty="0">
                <a:solidFill>
                  <a:srgbClr val="00B0F0"/>
                </a:solidFill>
                <a:latin typeface="楷体" pitchFamily="49" charset="-122"/>
                <a:ea typeface="楷体" pitchFamily="49" charset="-122"/>
                <a:cs typeface="楷体" pitchFamily="49" charset="-122"/>
              </a:rPr>
              <a:t>备注：电子版</a:t>
            </a:r>
            <a:r>
              <a:rPr lang="en-US" altLang="zh-CN" sz="2400" dirty="0">
                <a:solidFill>
                  <a:srgbClr val="00B0F0"/>
                </a:solidFill>
                <a:latin typeface="楷体" pitchFamily="49" charset="-122"/>
                <a:ea typeface="楷体" pitchFamily="49" charset="-122"/>
                <a:cs typeface="楷体" pitchFamily="49" charset="-122"/>
              </a:rPr>
              <a:t>“繸”</a:t>
            </a:r>
          </a:p>
          <a:p>
            <a:endParaRPr altLang="zh-CN" sz="2400" dirty="0">
              <a:solidFill>
                <a:srgbClr val="00B0F0"/>
              </a:solidFill>
              <a:effectLst/>
              <a:latin typeface="楷体" pitchFamily="49" charset="-122"/>
              <a:ea typeface="楷体" pitchFamily="49" charset="-122"/>
              <a:cs typeface="楷体" pitchFamily="49" charset="-122"/>
            </a:endParaRPr>
          </a:p>
        </p:txBody>
      </p:sp>
      <p:sp>
        <p:nvSpPr>
          <p:cNvPr id="2" name="文本框 1"/>
          <p:cNvSpPr txBox="1"/>
          <p:nvPr/>
        </p:nvSpPr>
        <p:spPr>
          <a:xfrm>
            <a:off x="7257508" y="1411052"/>
            <a:ext cx="2261235" cy="768350"/>
          </a:xfrm>
          <a:prstGeom prst="rect">
            <a:avLst/>
          </a:prstGeom>
          <a:noFill/>
        </p:spPr>
        <p:txBody>
          <a:bodyPr wrap="square">
            <a:spAutoFit/>
          </a:bodyPr>
          <a:lstStyle/>
          <a:p>
            <a:pPr algn="ctr"/>
            <a:r>
              <a:rPr lang="en-US" altLang="zh-CN" sz="4400" dirty="0" err="1">
                <a:effectLst/>
                <a:latin typeface="Arial" panose="020B0604020202020204" pitchFamily="34" charset="0"/>
                <a:ea typeface="等线" pitchFamily="2" charset="-122"/>
              </a:rPr>
              <a:t>suì</a:t>
            </a:r>
          </a:p>
        </p:txBody>
      </p:sp>
      <p:pic>
        <p:nvPicPr>
          <p:cNvPr id="4" name="图片 3"/>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11999" y="2264587"/>
            <a:ext cx="2429850" cy="2476507"/>
          </a:xfrm>
          <a:prstGeom prst="rect">
            <a:avLst/>
          </a:prstGeom>
          <a:effectLst>
            <a:outerShdw blurRad="50800" dist="38100" dir="5400000" algn="t" rotWithShape="0">
              <a:prstClr val="black">
                <a:alpha val="40000"/>
              </a:prstClr>
            </a:outerShdw>
          </a:effectLst>
        </p:spPr>
      </p:pic>
      <p:sp>
        <p:nvSpPr>
          <p:cNvPr id="9" name="文本框 8"/>
          <p:cNvSpPr txBox="1"/>
          <p:nvPr/>
        </p:nvSpPr>
        <p:spPr>
          <a:xfrm>
            <a:off x="7200810" y="2179402"/>
            <a:ext cx="1507991" cy="2646878"/>
          </a:xfrm>
          <a:prstGeom prst="rect">
            <a:avLst/>
          </a:prstGeom>
          <a:noFill/>
        </p:spPr>
        <p:txBody>
          <a:bodyPr wrap="square">
            <a:spAutoFit/>
          </a:bodyPr>
          <a:lstStyle/>
          <a:p>
            <a:r>
              <a:rPr lang="en-US" altLang="zh-CN" sz="16600" dirty="0">
                <a:solidFill>
                  <a:srgbClr val="000000"/>
                </a:solidFill>
                <a:effectLst/>
                <a:latin typeface="楷体" pitchFamily="49" charset="-122"/>
                <a:ea typeface="楷体" pitchFamily="49" charset="-122"/>
                <a:cs typeface="楷体" pitchFamily="49" charset="-122"/>
              </a:rPr>
              <a:t>繸</a:t>
            </a:r>
            <a:endParaRPr lang="zh-CN" altLang="en-US" sz="16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additive="base">
                                        <p:cTn id="2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 calcmode="lin" valueType="num">
                                      <p:cBhvr additive="base">
                                        <p:cTn id="2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56459" y="1243712"/>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4806380" y="1148470"/>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600" dirty="0">
                <a:solidFill>
                  <a:srgbClr val="000000"/>
                </a:solidFill>
                <a:effectLst/>
                <a:latin typeface="楷体" pitchFamily="49" charset="-122"/>
                <a:ea typeface="楷体" pitchFamily="49" charset="-122"/>
                <a:cs typeface="宋体" pitchFamily="2" charset="-122"/>
              </a:rPr>
              <a:t>䍁</a:t>
            </a:r>
          </a:p>
        </p:txBody>
      </p:sp>
      <p:sp>
        <p:nvSpPr>
          <p:cNvPr id="7" name="任意多边形: 形状 6"/>
          <p:cNvSpPr/>
          <p:nvPr/>
        </p:nvSpPr>
        <p:spPr>
          <a:xfrm>
            <a:off x="2009973" y="2181574"/>
            <a:ext cx="8825668"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439925" y="2252772"/>
            <a:ext cx="6713219" cy="2576667"/>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800" dirty="0">
                <a:solidFill>
                  <a:srgbClr val="000000"/>
                </a:solidFill>
                <a:effectLst/>
                <a:latin typeface="楷体" pitchFamily="49" charset="-122"/>
                <a:ea typeface="楷体" pitchFamily="49" charset="-122"/>
                <a:cs typeface="楷体" pitchFamily="49" charset="-122"/>
              </a:rPr>
              <a:t> </a:t>
            </a:r>
            <a:r>
              <a:rPr lang="en-US" altLang="zh-CN" sz="2800" dirty="0" err="1">
                <a:effectLst/>
                <a:latin typeface="楷体" pitchFamily="49" charset="-122"/>
                <a:ea typeface="楷体" pitchFamily="49" charset="-122"/>
                <a:cs typeface="楷体" pitchFamily="49" charset="-122"/>
                <a:sym typeface="+mn-ea"/>
              </a:rPr>
              <a:t>马可福音</a:t>
            </a:r>
            <a:r>
              <a:rPr lang="en-US" altLang="zh-CN" sz="2800" dirty="0">
                <a:effectLst/>
                <a:latin typeface="楷体" pitchFamily="49" charset="-122"/>
                <a:ea typeface="楷体" pitchFamily="49" charset="-122"/>
                <a:cs typeface="楷体" pitchFamily="49" charset="-122"/>
                <a:sym typeface="+mn-ea"/>
              </a:rPr>
              <a:t> 6:56 </a:t>
            </a:r>
            <a:r>
              <a:rPr lang="en-US" altLang="zh-CN" sz="2800" dirty="0" err="1">
                <a:effectLst/>
                <a:latin typeface="楷体" pitchFamily="49" charset="-122"/>
                <a:ea typeface="楷体" pitchFamily="49" charset="-122"/>
                <a:cs typeface="楷体" pitchFamily="49" charset="-122"/>
                <a:sym typeface="+mn-ea"/>
              </a:rPr>
              <a:t>凡耶稣所到的地方，或村中，或城里，或乡间，他们都将病人放在街市上，求耶稣只容他们摸他的衣裳</a:t>
            </a:r>
            <a:r>
              <a:rPr lang="en-US" altLang="zh-CN" sz="2800" dirty="0" err="1">
                <a:solidFill>
                  <a:srgbClr val="FF0000"/>
                </a:solidFill>
                <a:effectLst/>
                <a:latin typeface="楷体" pitchFamily="49" charset="-122"/>
                <a:ea typeface="楷体" pitchFamily="49" charset="-122"/>
                <a:cs typeface="楷体" pitchFamily="49" charset="-122"/>
                <a:sym typeface="+mn-ea"/>
              </a:rPr>
              <a:t>䍁</a:t>
            </a:r>
            <a:r>
              <a:rPr lang="zh-CN" altLang="en-US" sz="2800" dirty="0">
                <a:effectLst/>
                <a:latin typeface="楷体" pitchFamily="49" charset="-122"/>
                <a:ea typeface="楷体" pitchFamily="49" charset="-122"/>
                <a:cs typeface="楷体" pitchFamily="49" charset="-122"/>
                <a:sym typeface="+mn-ea"/>
              </a:rPr>
              <a:t>（</a:t>
            </a:r>
            <a:r>
              <a:rPr lang="en-US" altLang="zh-CN" sz="2800" dirty="0" err="1">
                <a:latin typeface="Arial" panose="020B0604020202020204" pitchFamily="34" charset="0"/>
                <a:ea typeface="楷体" pitchFamily="49" charset="-122"/>
                <a:cs typeface="Arial" panose="020B0604020202020204" pitchFamily="34" charset="0"/>
              </a:rPr>
              <a:t>suì</a:t>
            </a:r>
            <a:r>
              <a:rPr lang="zh-CN" altLang="en-US" sz="2800" dirty="0">
                <a:effectLst/>
                <a:latin typeface="楷体" pitchFamily="49" charset="-122"/>
                <a:ea typeface="楷体" pitchFamily="49" charset="-122"/>
                <a:cs typeface="楷体" pitchFamily="49" charset="-122"/>
                <a:sym typeface="+mn-ea"/>
              </a:rPr>
              <a:t>）</a:t>
            </a:r>
            <a:r>
              <a:rPr lang="en-US" altLang="zh-CN" sz="2800" dirty="0" err="1">
                <a:effectLst/>
                <a:latin typeface="楷体" pitchFamily="49" charset="-122"/>
                <a:ea typeface="楷体" pitchFamily="49" charset="-122"/>
                <a:cs typeface="楷体" pitchFamily="49" charset="-122"/>
                <a:sym typeface="+mn-ea"/>
              </a:rPr>
              <a:t>子；凡摸着的人就都好了</a:t>
            </a:r>
            <a:r>
              <a:rPr lang="en-US" altLang="zh-CN" sz="2800" dirty="0">
                <a:effectLst/>
                <a:latin typeface="楷体" pitchFamily="49" charset="-122"/>
                <a:ea typeface="楷体" pitchFamily="49" charset="-122"/>
                <a:cs typeface="楷体" pitchFamily="49" charset="-122"/>
                <a:sym typeface="+mn-ea"/>
              </a:rPr>
              <a:t>。</a:t>
            </a:r>
          </a:p>
        </p:txBody>
      </p:sp>
      <p:sp>
        <p:nvSpPr>
          <p:cNvPr id="38" name="文本框 4"/>
          <p:cNvSpPr txBox="1"/>
          <p:nvPr/>
        </p:nvSpPr>
        <p:spPr>
          <a:xfrm>
            <a:off x="5227943" y="5102564"/>
            <a:ext cx="2389728" cy="369332"/>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latin typeface="楷体" pitchFamily="49" charset="-122"/>
                <a:ea typeface="楷体" pitchFamily="49" charset="-122"/>
                <a:cs typeface="楷体" pitchFamily="49" charset="-122"/>
              </a:rPr>
              <a:t>  </a:t>
            </a:r>
            <a:r>
              <a:rPr lang="zh-CN" altLang="zh-CN" sz="1800" dirty="0">
                <a:solidFill>
                  <a:srgbClr val="000000"/>
                </a:solidFill>
                <a:effectLst/>
                <a:latin typeface="楷体" pitchFamily="49" charset="-122"/>
                <a:ea typeface="楷体" pitchFamily="49" charset="-122"/>
                <a:cs typeface="楷体" pitchFamily="49" charset="-122"/>
              </a:rPr>
              <a:t>圣经中</a:t>
            </a:r>
            <a:r>
              <a:rPr lang="zh-CN" altLang="en-US" dirty="0">
                <a:solidFill>
                  <a:srgbClr val="000000"/>
                </a:solidFill>
                <a:latin typeface="楷体" pitchFamily="49" charset="-122"/>
                <a:ea typeface="楷体" pitchFamily="49" charset="-122"/>
                <a:cs typeface="楷体" pitchFamily="49" charset="-122"/>
              </a:rPr>
              <a:t>出现</a:t>
            </a:r>
            <a:r>
              <a:rPr lang="en-US" altLang="zh-CN" sz="1800" dirty="0">
                <a:solidFill>
                  <a:srgbClr val="000000"/>
                </a:solidFill>
                <a:effectLst/>
                <a:latin typeface="楷体" pitchFamily="49" charset="-122"/>
                <a:ea typeface="楷体" pitchFamily="49" charset="-122"/>
                <a:cs typeface="楷体" pitchFamily="49" charset="-122"/>
              </a:rPr>
              <a:t>8</a:t>
            </a:r>
            <a:r>
              <a:rPr lang="zh-CN" altLang="zh-CN" sz="1800" dirty="0">
                <a:solidFill>
                  <a:srgbClr val="000000"/>
                </a:solidFill>
                <a:effectLst/>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FA6ED3D-47DF-BF7F-4F6F-773ED76F344F}"/>
              </a:ext>
            </a:extLst>
          </p:cNvPr>
          <p:cNvPicPr>
            <a:picLocks noChangeAspect="1"/>
          </p:cNvPicPr>
          <p:nvPr/>
        </p:nvPicPr>
        <p:blipFill>
          <a:blip r:embed="rId3"/>
          <a:stretch>
            <a:fillRect/>
          </a:stretch>
        </p:blipFill>
        <p:spPr>
          <a:xfrm>
            <a:off x="1481796" y="1443867"/>
            <a:ext cx="9228407" cy="3602916"/>
          </a:xfrm>
          <a:prstGeom prst="rect">
            <a:avLst/>
          </a:prstGeom>
        </p:spPr>
      </p:pic>
      <p:sp>
        <p:nvSpPr>
          <p:cNvPr id="9" name="文本框 8">
            <a:extLst>
              <a:ext uri="{FF2B5EF4-FFF2-40B4-BE49-F238E27FC236}">
                <a16:creationId xmlns:a16="http://schemas.microsoft.com/office/drawing/2014/main" id="{E6B68A9E-F877-D779-B453-E4BD515B3A71}"/>
              </a:ext>
            </a:extLst>
          </p:cNvPr>
          <p:cNvSpPr txBox="1"/>
          <p:nvPr/>
        </p:nvSpPr>
        <p:spPr>
          <a:xfrm>
            <a:off x="4783767" y="735981"/>
            <a:ext cx="4014439" cy="707886"/>
          </a:xfrm>
          <a:prstGeom prst="rect">
            <a:avLst/>
          </a:prstGeom>
          <a:noFill/>
        </p:spPr>
        <p:txBody>
          <a:bodyPr wrap="square" rtlCol="0">
            <a:spAutoFit/>
          </a:bodyPr>
          <a:lstStyle/>
          <a:p>
            <a:r>
              <a:rPr lang="zh-CN" altLang="en-US" sz="4000" dirty="0">
                <a:latin typeface="楷体" panose="02010609060101010101" pitchFamily="49" charset="-122"/>
                <a:ea typeface="楷体" panose="02010609060101010101" pitchFamily="49" charset="-122"/>
              </a:rPr>
              <a:t>组字游戏</a:t>
            </a:r>
          </a:p>
        </p:txBody>
      </p:sp>
      <p:sp>
        <p:nvSpPr>
          <p:cNvPr id="2" name="文本框 1">
            <a:extLst>
              <a:ext uri="{FF2B5EF4-FFF2-40B4-BE49-F238E27FC236}">
                <a16:creationId xmlns:a16="http://schemas.microsoft.com/office/drawing/2014/main" id="{01E7FDA5-7655-C938-A70E-DD3DD4785EA1}"/>
              </a:ext>
            </a:extLst>
          </p:cNvPr>
          <p:cNvSpPr txBox="1"/>
          <p:nvPr/>
        </p:nvSpPr>
        <p:spPr>
          <a:xfrm>
            <a:off x="2758331" y="1811217"/>
            <a:ext cx="7368607" cy="3235566"/>
          </a:xfrm>
          <a:prstGeom prst="rect">
            <a:avLst/>
          </a:prstGeom>
          <a:noFill/>
        </p:spPr>
        <p:txBody>
          <a:bodyPr wrap="square" rtlCol="0">
            <a:spAutoFit/>
          </a:bodyPr>
          <a:lstStyle/>
          <a:p>
            <a:pPr>
              <a:lnSpc>
                <a:spcPct val="150000"/>
              </a:lnSpc>
            </a:pPr>
            <a:r>
              <a:rPr lang="zh-CN" altLang="en-US" sz="3600" dirty="0">
                <a:latin typeface="楷体" panose="02010609060101010101" pitchFamily="49" charset="-122"/>
                <a:ea typeface="楷体" panose="02010609060101010101" pitchFamily="49" charset="-122"/>
              </a:rPr>
              <a:t>艹  娄  蒙   手  延  焦  虫   宀  辟  蜀  </a:t>
            </a:r>
            <a:r>
              <a:rPr lang="zh-CN" altLang="en-US" sz="4400" dirty="0">
                <a:latin typeface="楷体" panose="02010609060101010101" pitchFamily="49" charset="-122"/>
                <a:ea typeface="楷体" panose="02010609060101010101" pitchFamily="49" charset="-122"/>
              </a:rPr>
              <a:t>⻊</a:t>
            </a:r>
            <a:r>
              <a:rPr lang="zh-CN" altLang="en-US" sz="3600" dirty="0">
                <a:latin typeface="楷体" panose="02010609060101010101" pitchFamily="49" charset="-122"/>
                <a:ea typeface="楷体" panose="02010609060101010101" pitchFamily="49" charset="-122"/>
              </a:rPr>
              <a:t>  骨  女</a:t>
            </a:r>
            <a:r>
              <a:rPr lang="zh-CN" altLang="en-US" sz="4000" dirty="0">
                <a:latin typeface="楷体" panose="02010609060101010101" pitchFamily="49" charset="-122"/>
                <a:ea typeface="楷体" panose="02010609060101010101" pitchFamily="49" charset="-122"/>
              </a:rPr>
              <a:t>  </a:t>
            </a:r>
            <a:r>
              <a:rPr lang="zh-CN" altLang="en-US" sz="3600" dirty="0">
                <a:latin typeface="楷体" panose="02010609060101010101" pitchFamily="49" charset="-122"/>
                <a:ea typeface="楷体" panose="02010609060101010101" pitchFamily="49" charset="-122"/>
              </a:rPr>
              <a:t>囗</a:t>
            </a:r>
            <a:r>
              <a:rPr lang="zh-CN" altLang="en-US" sz="4000" dirty="0">
                <a:latin typeface="楷体" panose="02010609060101010101" pitchFamily="49" charset="-122"/>
                <a:ea typeface="楷体" panose="02010609060101010101" pitchFamily="49" charset="-122"/>
              </a:rPr>
              <a:t>  </a:t>
            </a:r>
            <a:r>
              <a:rPr lang="zh-CN" altLang="en-US" sz="3600" dirty="0">
                <a:latin typeface="楷体" panose="02010609060101010101" pitchFamily="49" charset="-122"/>
                <a:ea typeface="楷体" panose="02010609060101010101" pitchFamily="49" charset="-122"/>
              </a:rPr>
              <a:t>辱 </a:t>
            </a:r>
            <a:r>
              <a:rPr lang="zh-CN" altLang="en-US" sz="4000" dirty="0">
                <a:latin typeface="楷体" panose="02010609060101010101" pitchFamily="49" charset="-122"/>
                <a:ea typeface="楷体" panose="02010609060101010101" pitchFamily="49" charset="-122"/>
              </a:rPr>
              <a:t>  ⺮  </a:t>
            </a:r>
            <a:r>
              <a:rPr lang="zh-CN" altLang="en-US" sz="3600" dirty="0">
                <a:latin typeface="楷体" panose="02010609060101010101" pitchFamily="49" charset="-122"/>
                <a:ea typeface="楷体" panose="02010609060101010101" pitchFamily="49" charset="-122"/>
              </a:rPr>
              <a:t>到  妟 骨  酉 失  亻</a:t>
            </a:r>
            <a:r>
              <a:rPr lang="zh-CN" altLang="en-US" sz="4000" dirty="0">
                <a:latin typeface="楷体" panose="02010609060101010101" pitchFamily="49" charset="-122"/>
                <a:ea typeface="楷体" panose="02010609060101010101" pitchFamily="49" charset="-122"/>
              </a:rPr>
              <a:t> </a:t>
            </a:r>
            <a:r>
              <a:rPr lang="zh-CN" altLang="en-US" sz="3600" dirty="0">
                <a:latin typeface="楷体" panose="02010609060101010101" pitchFamily="49" charset="-122"/>
                <a:ea typeface="楷体" panose="02010609060101010101" pitchFamily="49" charset="-122"/>
              </a:rPr>
              <a:t>爱</a:t>
            </a:r>
            <a:br>
              <a:rPr lang="zh-CN" altLang="en-US" dirty="0"/>
            </a:br>
            <a:r>
              <a:rPr lang="zh-CN" altLang="en-US" dirty="0"/>
              <a:t>   </a:t>
            </a:r>
          </a:p>
        </p:txBody>
      </p:sp>
      <mc:AlternateContent xmlns:mc="http://schemas.openxmlformats.org/markup-compatibility/2006" xmlns:p14="http://schemas.microsoft.com/office/powerpoint/2010/main">
        <mc:Choice Requires="p14">
          <p:contentPart p14:bwMode="auto" r:id="rId4">
            <p14:nvContentPartPr>
              <p14:cNvPr id="3" name="墨迹 2">
                <a:extLst>
                  <a:ext uri="{FF2B5EF4-FFF2-40B4-BE49-F238E27FC236}">
                    <a16:creationId xmlns:a16="http://schemas.microsoft.com/office/drawing/2014/main" id="{28FAD622-1870-A01E-9580-307752763D6A}"/>
                  </a:ext>
                </a:extLst>
              </p14:cNvPr>
              <p14:cNvContentPartPr/>
              <p14:nvPr/>
            </p14:nvContentPartPr>
            <p14:xfrm>
              <a:off x="2174707" y="3802390"/>
              <a:ext cx="360" cy="360"/>
            </p14:xfrm>
          </p:contentPart>
        </mc:Choice>
        <mc:Fallback xmlns="">
          <p:pic>
            <p:nvPicPr>
              <p:cNvPr id="3" name="墨迹 2">
                <a:extLst>
                  <a:ext uri="{FF2B5EF4-FFF2-40B4-BE49-F238E27FC236}">
                    <a16:creationId xmlns:a16="http://schemas.microsoft.com/office/drawing/2014/main" id="{28FAD622-1870-A01E-9580-307752763D6A}"/>
                  </a:ext>
                </a:extLst>
              </p:cNvPr>
              <p:cNvPicPr/>
              <p:nvPr/>
            </p:nvPicPr>
            <p:blipFill>
              <a:blip r:embed="rId5"/>
              <a:stretch>
                <a:fillRect/>
              </a:stretch>
            </p:blipFill>
            <p:spPr>
              <a:xfrm>
                <a:off x="2170387" y="379807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墨迹 3">
                <a:extLst>
                  <a:ext uri="{FF2B5EF4-FFF2-40B4-BE49-F238E27FC236}">
                    <a16:creationId xmlns:a16="http://schemas.microsoft.com/office/drawing/2014/main" id="{9AE99BD9-C517-AFF4-008B-EBE426C551F6}"/>
                  </a:ext>
                </a:extLst>
              </p14:cNvPr>
              <p14:cNvContentPartPr/>
              <p14:nvPr/>
            </p14:nvContentPartPr>
            <p14:xfrm>
              <a:off x="3869587" y="2430430"/>
              <a:ext cx="360" cy="360"/>
            </p14:xfrm>
          </p:contentPart>
        </mc:Choice>
        <mc:Fallback xmlns="">
          <p:pic>
            <p:nvPicPr>
              <p:cNvPr id="4" name="墨迹 3">
                <a:extLst>
                  <a:ext uri="{FF2B5EF4-FFF2-40B4-BE49-F238E27FC236}">
                    <a16:creationId xmlns:a16="http://schemas.microsoft.com/office/drawing/2014/main" id="{9AE99BD9-C517-AFF4-008B-EBE426C551F6}"/>
                  </a:ext>
                </a:extLst>
              </p:cNvPr>
              <p:cNvPicPr/>
              <p:nvPr/>
            </p:nvPicPr>
            <p:blipFill>
              <a:blip r:embed="rId5"/>
              <a:stretch>
                <a:fillRect/>
              </a:stretch>
            </p:blipFill>
            <p:spPr>
              <a:xfrm>
                <a:off x="3865267" y="242611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墨迹 4">
                <a:extLst>
                  <a:ext uri="{FF2B5EF4-FFF2-40B4-BE49-F238E27FC236}">
                    <a16:creationId xmlns:a16="http://schemas.microsoft.com/office/drawing/2014/main" id="{278F244B-D3D7-01B9-C4A0-4298AEE1C4E2}"/>
                  </a:ext>
                </a:extLst>
              </p14:cNvPr>
              <p14:cNvContentPartPr/>
              <p14:nvPr/>
            </p14:nvContentPartPr>
            <p14:xfrm>
              <a:off x="4805947" y="2419990"/>
              <a:ext cx="360" cy="360"/>
            </p14:xfrm>
          </p:contentPart>
        </mc:Choice>
        <mc:Fallback xmlns="">
          <p:pic>
            <p:nvPicPr>
              <p:cNvPr id="5" name="墨迹 4">
                <a:extLst>
                  <a:ext uri="{FF2B5EF4-FFF2-40B4-BE49-F238E27FC236}">
                    <a16:creationId xmlns:a16="http://schemas.microsoft.com/office/drawing/2014/main" id="{278F244B-D3D7-01B9-C4A0-4298AEE1C4E2}"/>
                  </a:ext>
                </a:extLst>
              </p:cNvPr>
              <p:cNvPicPr/>
              <p:nvPr/>
            </p:nvPicPr>
            <p:blipFill>
              <a:blip r:embed="rId5"/>
              <a:stretch>
                <a:fillRect/>
              </a:stretch>
            </p:blipFill>
            <p:spPr>
              <a:xfrm>
                <a:off x="4801627" y="241567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墨迹 5">
                <a:extLst>
                  <a:ext uri="{FF2B5EF4-FFF2-40B4-BE49-F238E27FC236}">
                    <a16:creationId xmlns:a16="http://schemas.microsoft.com/office/drawing/2014/main" id="{90D90E5A-4712-01A7-1584-740AE5645D91}"/>
                  </a:ext>
                </a:extLst>
              </p14:cNvPr>
              <p14:cNvContentPartPr/>
              <p14:nvPr/>
            </p14:nvContentPartPr>
            <p14:xfrm>
              <a:off x="4081267" y="2263750"/>
              <a:ext cx="360" cy="360"/>
            </p14:xfrm>
          </p:contentPart>
        </mc:Choice>
        <mc:Fallback xmlns="">
          <p:pic>
            <p:nvPicPr>
              <p:cNvPr id="6" name="墨迹 5">
                <a:extLst>
                  <a:ext uri="{FF2B5EF4-FFF2-40B4-BE49-F238E27FC236}">
                    <a16:creationId xmlns:a16="http://schemas.microsoft.com/office/drawing/2014/main" id="{90D90E5A-4712-01A7-1584-740AE5645D91}"/>
                  </a:ext>
                </a:extLst>
              </p:cNvPr>
              <p:cNvPicPr/>
              <p:nvPr/>
            </p:nvPicPr>
            <p:blipFill>
              <a:blip r:embed="rId5"/>
              <a:stretch>
                <a:fillRect/>
              </a:stretch>
            </p:blipFill>
            <p:spPr>
              <a:xfrm>
                <a:off x="4076947" y="225943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墨迹 15">
                <a:extLst>
                  <a:ext uri="{FF2B5EF4-FFF2-40B4-BE49-F238E27FC236}">
                    <a16:creationId xmlns:a16="http://schemas.microsoft.com/office/drawing/2014/main" id="{B4958AC7-75DD-AD71-93AA-D46A733DADFD}"/>
                  </a:ext>
                </a:extLst>
              </p14:cNvPr>
              <p14:cNvContentPartPr/>
              <p14:nvPr/>
            </p14:nvContentPartPr>
            <p14:xfrm>
              <a:off x="6790987" y="4237270"/>
              <a:ext cx="360" cy="360"/>
            </p14:xfrm>
          </p:contentPart>
        </mc:Choice>
        <mc:Fallback xmlns="">
          <p:pic>
            <p:nvPicPr>
              <p:cNvPr id="16" name="墨迹 15">
                <a:extLst>
                  <a:ext uri="{FF2B5EF4-FFF2-40B4-BE49-F238E27FC236}">
                    <a16:creationId xmlns:a16="http://schemas.microsoft.com/office/drawing/2014/main" id="{B4958AC7-75DD-AD71-93AA-D46A733DADFD}"/>
                  </a:ext>
                </a:extLst>
              </p:cNvPr>
              <p:cNvPicPr/>
              <p:nvPr/>
            </p:nvPicPr>
            <p:blipFill>
              <a:blip r:embed="rId5"/>
              <a:stretch>
                <a:fillRect/>
              </a:stretch>
            </p:blipFill>
            <p:spPr>
              <a:xfrm>
                <a:off x="6786667" y="4232950"/>
                <a:ext cx="9000" cy="9000"/>
              </a:xfrm>
              <a:prstGeom prst="rect">
                <a:avLst/>
              </a:prstGeom>
            </p:spPr>
          </p:pic>
        </mc:Fallback>
      </mc:AlternateContent>
      <p:sp>
        <p:nvSpPr>
          <p:cNvPr id="18" name="文本框 17">
            <a:extLst>
              <a:ext uri="{FF2B5EF4-FFF2-40B4-BE49-F238E27FC236}">
                <a16:creationId xmlns:a16="http://schemas.microsoft.com/office/drawing/2014/main" id="{25EE4213-81E2-C446-62C4-DAE75B0D118B}"/>
              </a:ext>
            </a:extLst>
          </p:cNvPr>
          <p:cNvSpPr txBox="1"/>
          <p:nvPr/>
        </p:nvSpPr>
        <p:spPr>
          <a:xfrm>
            <a:off x="2350368" y="5190816"/>
            <a:ext cx="8458776" cy="646331"/>
          </a:xfrm>
          <a:prstGeom prst="rect">
            <a:avLst/>
          </a:prstGeom>
          <a:noFill/>
        </p:spPr>
        <p:txBody>
          <a:bodyPr wrap="square" rtlCol="0">
            <a:spAutoFit/>
          </a:bodyPr>
          <a:lstStyle/>
          <a:p>
            <a:r>
              <a:rPr lang="zh-CN" altLang="en-US" sz="3600" dirty="0">
                <a:latin typeface="楷体" panose="02010609060101010101" pitchFamily="49" charset="-122"/>
                <a:ea typeface="楷体" panose="02010609060101010101" pitchFamily="49" charset="-122"/>
              </a:rPr>
              <a:t>答案：嗳 薅 蠓 筵 宴 蘸 擘 跌倒 髑髅</a:t>
            </a:r>
          </a:p>
        </p:txBody>
      </p:sp>
    </p:spTree>
    <p:extLst>
      <p:ext uri="{BB962C8B-B14F-4D97-AF65-F5344CB8AC3E}">
        <p14:creationId xmlns:p14="http://schemas.microsoft.com/office/powerpoint/2010/main" val="349369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18598" y="2334488"/>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4986779" y="2724212"/>
            <a:ext cx="1451728" cy="2215991"/>
          </a:xfrm>
          <a:prstGeom prst="rect">
            <a:avLst/>
          </a:prstGeom>
          <a:noFill/>
        </p:spPr>
        <p:txBody>
          <a:bodyPr wrap="square">
            <a:spAutoFit/>
          </a:bodyPr>
          <a:lstStyle/>
          <a:p>
            <a:r>
              <a:rPr lang="en-US" altLang="zh-CN" sz="13800" b="1" dirty="0">
                <a:solidFill>
                  <a:srgbClr val="FF0000"/>
                </a:solidFill>
                <a:effectLst/>
                <a:ea typeface="宋体" pitchFamily="2" charset="-122"/>
                <a:cs typeface="宋体" pitchFamily="2" charset="-122"/>
              </a:rPr>
              <a:t> </a:t>
            </a:r>
            <a:endParaRPr lang="zh-CN" altLang="en-US" sz="13800" dirty="0"/>
          </a:p>
        </p:txBody>
      </p:sp>
      <p:sp>
        <p:nvSpPr>
          <p:cNvPr id="7" name="文本框 6"/>
          <p:cNvSpPr txBox="1"/>
          <p:nvPr/>
        </p:nvSpPr>
        <p:spPr>
          <a:xfrm>
            <a:off x="4821813" y="2123265"/>
            <a:ext cx="2164715" cy="4770537"/>
          </a:xfrm>
          <a:prstGeom prst="rect">
            <a:avLst/>
          </a:prstGeom>
          <a:noFill/>
        </p:spPr>
        <p:txBody>
          <a:bodyPr wrap="square">
            <a:spAutoFit/>
          </a:bodyPr>
          <a:lstStyle/>
          <a:p>
            <a:r>
              <a:rPr lang="zh-CN" altLang="zh-CN" sz="16600" dirty="0">
                <a:solidFill>
                  <a:srgbClr val="000000"/>
                </a:solidFill>
                <a:latin typeface="楷体" pitchFamily="49" charset="-122"/>
                <a:ea typeface="楷体" pitchFamily="49" charset="-122"/>
                <a:cs typeface="宋体" pitchFamily="2" charset="-122"/>
              </a:rPr>
              <a:t>徇</a:t>
            </a:r>
          </a:p>
          <a:p>
            <a:endParaRPr lang="zh-CN" altLang="en-US" sz="13800" dirty="0"/>
          </a:p>
        </p:txBody>
      </p:sp>
      <p:sp>
        <p:nvSpPr>
          <p:cNvPr id="8" name="文本框 7"/>
          <p:cNvSpPr txBox="1"/>
          <p:nvPr/>
        </p:nvSpPr>
        <p:spPr>
          <a:xfrm>
            <a:off x="4821555" y="1565910"/>
            <a:ext cx="2261235" cy="768350"/>
          </a:xfrm>
          <a:prstGeom prst="rect">
            <a:avLst/>
          </a:prstGeom>
          <a:noFill/>
        </p:spPr>
        <p:txBody>
          <a:bodyPr wrap="square">
            <a:spAutoFit/>
          </a:bodyPr>
          <a:lstStyle/>
          <a:p>
            <a:pPr algn="ctr"/>
            <a:r>
              <a:rPr lang="en-US" altLang="zh-CN" sz="4400" dirty="0" err="1">
                <a:effectLst/>
                <a:latin typeface="Arial" panose="020B0604020202020204" pitchFamily="34" charset="0"/>
                <a:ea typeface="等线" pitchFamily="2" charset="-122"/>
              </a:rPr>
              <a:t>xùn</a:t>
            </a:r>
          </a:p>
        </p:txBody>
      </p:sp>
      <p:sp>
        <p:nvSpPr>
          <p:cNvPr id="15" name="文本框 14"/>
          <p:cNvSpPr txBox="1"/>
          <p:nvPr>
            <p:custDataLst>
              <p:tags r:id="rId1"/>
            </p:custDataLst>
          </p:nvPr>
        </p:nvSpPr>
        <p:spPr>
          <a:xfrm>
            <a:off x="5334988" y="5203499"/>
            <a:ext cx="5197546" cy="829945"/>
          </a:xfrm>
          <a:prstGeom prst="rect">
            <a:avLst/>
          </a:prstGeom>
          <a:noFill/>
        </p:spPr>
        <p:txBody>
          <a:bodyPr wrap="square">
            <a:spAutoFit/>
          </a:bodyPr>
          <a:lstStyle/>
          <a:p>
            <a:r>
              <a:rPr lang="zh-CN" altLang="en-US" sz="2400" dirty="0">
                <a:solidFill>
                  <a:srgbClr val="00B0F0"/>
                </a:solidFill>
                <a:latin typeface="楷体" pitchFamily="49" charset="-122"/>
                <a:ea typeface="楷体" pitchFamily="49" charset="-122"/>
                <a:cs typeface="宋体" pitchFamily="2" charset="-122"/>
              </a:rPr>
              <a:t>释义：</a:t>
            </a:r>
            <a:r>
              <a:rPr lang="en-US" altLang="zh-CN" sz="2400" dirty="0">
                <a:solidFill>
                  <a:srgbClr val="00B0F0"/>
                </a:solidFill>
                <a:latin typeface="楷体" pitchFamily="49" charset="-122"/>
                <a:ea typeface="楷体" pitchFamily="49" charset="-122"/>
                <a:cs typeface="宋体" pitchFamily="2" charset="-122"/>
              </a:rPr>
              <a:t>1.</a:t>
            </a:r>
            <a:r>
              <a:rPr lang="zh-CN" sz="2400" dirty="0">
                <a:solidFill>
                  <a:srgbClr val="00B0F0"/>
                </a:solidFill>
                <a:effectLst/>
                <a:latin typeface="楷体" pitchFamily="49" charset="-122"/>
                <a:ea typeface="楷体" pitchFamily="49" charset="-122"/>
                <a:cs typeface="楷体" pitchFamily="49" charset="-122"/>
              </a:rPr>
              <a:t>迅速，敏捷。对众宣誓。</a:t>
            </a:r>
          </a:p>
          <a:p>
            <a:r>
              <a:rPr lang="en-US" altLang="zh-CN" sz="2400" dirty="0">
                <a:solidFill>
                  <a:srgbClr val="00B0F0"/>
                </a:solidFill>
                <a:effectLst/>
                <a:latin typeface="楷体" pitchFamily="49" charset="-122"/>
                <a:ea typeface="楷体" pitchFamily="49" charset="-122"/>
                <a:cs typeface="楷体" pitchFamily="49" charset="-122"/>
              </a:rPr>
              <a:t>      2.</a:t>
            </a:r>
            <a:r>
              <a:rPr lang="zh-CN" altLang="en-US" sz="2400" dirty="0">
                <a:solidFill>
                  <a:srgbClr val="00B0F0"/>
                </a:solidFill>
                <a:effectLst/>
                <a:latin typeface="楷体" pitchFamily="49" charset="-122"/>
                <a:ea typeface="楷体" pitchFamily="49" charset="-122"/>
                <a:cs typeface="楷体" pitchFamily="49" charset="-122"/>
              </a:rPr>
              <a:t>顺从、屈从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 calcmode="lin" valueType="num">
                                      <p:cBhvr additive="base">
                                        <p:cTn id="2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56459" y="1243712"/>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5045162" y="1149821"/>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600" dirty="0">
                <a:solidFill>
                  <a:srgbClr val="000000"/>
                </a:solidFill>
                <a:latin typeface="楷体" pitchFamily="49" charset="-122"/>
                <a:ea typeface="楷体" pitchFamily="49" charset="-122"/>
                <a:cs typeface="宋体" pitchFamily="2" charset="-122"/>
                <a:sym typeface="+mn-ea"/>
              </a:rPr>
              <a:t>徇</a:t>
            </a:r>
            <a:endParaRPr lang="zh-CN" altLang="zh-CN" sz="3600" b="1" dirty="0">
              <a:solidFill>
                <a:srgbClr val="000000"/>
              </a:solidFill>
              <a:effectLst/>
              <a:latin typeface="楷体" pitchFamily="49" charset="-122"/>
              <a:ea typeface="楷体" pitchFamily="49" charset="-122"/>
              <a:cs typeface="宋体" pitchFamily="2" charset="-122"/>
            </a:endParaRPr>
          </a:p>
        </p:txBody>
      </p:sp>
      <p:sp>
        <p:nvSpPr>
          <p:cNvPr id="7" name="任意多边形: 形状 6"/>
          <p:cNvSpPr/>
          <p:nvPr/>
        </p:nvSpPr>
        <p:spPr>
          <a:xfrm>
            <a:off x="1945964" y="2167467"/>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387188" y="2215825"/>
            <a:ext cx="6735548" cy="3222998"/>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800" dirty="0">
                <a:solidFill>
                  <a:srgbClr val="000000"/>
                </a:solidFill>
                <a:effectLst/>
                <a:latin typeface="楷体" pitchFamily="49" charset="-122"/>
                <a:ea typeface="楷体" pitchFamily="49" charset="-122"/>
                <a:cs typeface="楷体" pitchFamily="49" charset="-122"/>
              </a:rPr>
              <a:t> </a:t>
            </a:r>
            <a:r>
              <a:rPr lang="en-US" altLang="zh-CN" sz="2800" dirty="0" err="1">
                <a:effectLst/>
                <a:latin typeface="楷体" pitchFamily="49" charset="-122"/>
                <a:ea typeface="楷体" pitchFamily="49" charset="-122"/>
                <a:cs typeface="楷体" pitchFamily="49" charset="-122"/>
                <a:sym typeface="+mn-ea"/>
              </a:rPr>
              <a:t>马可福音</a:t>
            </a:r>
            <a:r>
              <a:rPr lang="en-US" altLang="zh-CN" sz="2800" dirty="0">
                <a:effectLst/>
                <a:latin typeface="楷体" pitchFamily="49" charset="-122"/>
                <a:ea typeface="楷体" pitchFamily="49" charset="-122"/>
                <a:cs typeface="楷体" pitchFamily="49" charset="-122"/>
                <a:sym typeface="+mn-ea"/>
              </a:rPr>
              <a:t> 12:14 </a:t>
            </a:r>
            <a:r>
              <a:rPr lang="en-US" altLang="zh-CN" sz="2800" dirty="0" err="1">
                <a:effectLst/>
                <a:latin typeface="楷体" pitchFamily="49" charset="-122"/>
                <a:ea typeface="楷体" pitchFamily="49" charset="-122"/>
                <a:cs typeface="楷体" pitchFamily="49" charset="-122"/>
                <a:sym typeface="+mn-ea"/>
              </a:rPr>
              <a:t>他们来了，就对他说</a:t>
            </a:r>
            <a:r>
              <a:rPr lang="en-US" altLang="zh-CN" sz="2800" dirty="0">
                <a:effectLst/>
                <a:latin typeface="楷体" pitchFamily="49" charset="-122"/>
                <a:ea typeface="楷体" pitchFamily="49" charset="-122"/>
                <a:cs typeface="楷体" pitchFamily="49" charset="-122"/>
                <a:sym typeface="+mn-ea"/>
              </a:rPr>
              <a:t>：“</a:t>
            </a:r>
            <a:r>
              <a:rPr lang="en-US" altLang="zh-CN" sz="2800" dirty="0" err="1">
                <a:effectLst/>
                <a:latin typeface="楷体" pitchFamily="49" charset="-122"/>
                <a:ea typeface="楷体" pitchFamily="49" charset="-122"/>
                <a:cs typeface="楷体" pitchFamily="49" charset="-122"/>
                <a:sym typeface="+mn-ea"/>
              </a:rPr>
              <a:t>夫子，我们知道你是诚实的，什么人你都不</a:t>
            </a:r>
            <a:r>
              <a:rPr lang="en-US" altLang="zh-CN" sz="2800" dirty="0" err="1">
                <a:solidFill>
                  <a:srgbClr val="FF0000"/>
                </a:solidFill>
                <a:effectLst/>
                <a:latin typeface="楷体" pitchFamily="49" charset="-122"/>
                <a:ea typeface="楷体" pitchFamily="49" charset="-122"/>
                <a:cs typeface="楷体" pitchFamily="49" charset="-122"/>
                <a:sym typeface="+mn-ea"/>
              </a:rPr>
              <a:t>徇</a:t>
            </a:r>
            <a:r>
              <a:rPr lang="zh-CN" altLang="en-US" sz="2800" dirty="0">
                <a:effectLst/>
                <a:latin typeface="楷体" pitchFamily="49" charset="-122"/>
                <a:ea typeface="楷体" pitchFamily="49" charset="-122"/>
                <a:cs typeface="楷体" pitchFamily="49" charset="-122"/>
                <a:sym typeface="+mn-ea"/>
              </a:rPr>
              <a:t>（</a:t>
            </a:r>
            <a:r>
              <a:rPr lang="en-US" altLang="zh-CN" sz="2800" dirty="0" err="1">
                <a:effectLst/>
                <a:latin typeface="Arial" panose="020B0604020202020204" pitchFamily="34" charset="0"/>
                <a:ea typeface="楷体" pitchFamily="49" charset="-122"/>
                <a:cs typeface="Arial" panose="020B0604020202020204" pitchFamily="34" charset="0"/>
              </a:rPr>
              <a:t>xùn</a:t>
            </a:r>
            <a:r>
              <a:rPr lang="zh-CN" altLang="en-US" sz="2800" dirty="0">
                <a:effectLst/>
                <a:latin typeface="楷体" pitchFamily="49" charset="-122"/>
                <a:ea typeface="楷体" pitchFamily="49" charset="-122"/>
                <a:cs typeface="楷体" pitchFamily="49" charset="-122"/>
                <a:sym typeface="+mn-ea"/>
              </a:rPr>
              <a:t>）</a:t>
            </a:r>
            <a:r>
              <a:rPr lang="en-US" altLang="zh-CN" sz="2800" dirty="0" err="1">
                <a:effectLst/>
                <a:latin typeface="楷体" pitchFamily="49" charset="-122"/>
                <a:ea typeface="楷体" pitchFamily="49" charset="-122"/>
                <a:cs typeface="楷体" pitchFamily="49" charset="-122"/>
                <a:sym typeface="+mn-ea"/>
              </a:rPr>
              <a:t>情面；因为你不看人的外貌，乃是诚诚实实传</a:t>
            </a:r>
            <a:r>
              <a:rPr lang="en-US" altLang="zh-CN" sz="2800" dirty="0">
                <a:effectLst/>
                <a:latin typeface="楷体" pitchFamily="49" charset="-122"/>
                <a:ea typeface="楷体" pitchFamily="49" charset="-122"/>
                <a:cs typeface="楷体" pitchFamily="49" charset="-122"/>
                <a:sym typeface="+mn-ea"/>
              </a:rPr>
              <a:t>　</a:t>
            </a:r>
            <a:r>
              <a:rPr lang="en-US" altLang="zh-CN" sz="2800" dirty="0" err="1">
                <a:effectLst/>
                <a:latin typeface="楷体" pitchFamily="49" charset="-122"/>
                <a:ea typeface="楷体" pitchFamily="49" charset="-122"/>
                <a:cs typeface="楷体" pitchFamily="49" charset="-122"/>
                <a:sym typeface="+mn-ea"/>
              </a:rPr>
              <a:t>神的道。纳税给凯撒可以不可以</a:t>
            </a:r>
            <a:r>
              <a:rPr lang="en-US" altLang="zh-CN" sz="2800" dirty="0">
                <a:effectLst/>
                <a:latin typeface="楷体" pitchFamily="49" charset="-122"/>
                <a:ea typeface="楷体" pitchFamily="49" charset="-122"/>
                <a:cs typeface="楷体" pitchFamily="49" charset="-122"/>
                <a:sym typeface="+mn-ea"/>
              </a:rPr>
              <a:t>？</a:t>
            </a:r>
          </a:p>
        </p:txBody>
      </p:sp>
      <p:sp>
        <p:nvSpPr>
          <p:cNvPr id="38" name="文本框 4"/>
          <p:cNvSpPr txBox="1"/>
          <p:nvPr/>
        </p:nvSpPr>
        <p:spPr>
          <a:xfrm>
            <a:off x="7241035" y="5049145"/>
            <a:ext cx="2718940" cy="368300"/>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ea typeface="宋体" pitchFamily="2" charset="-122"/>
                <a:cs typeface="宋体" pitchFamily="2" charset="-122"/>
              </a:rPr>
              <a:t> </a:t>
            </a:r>
            <a:r>
              <a:rPr lang="zh-CN" altLang="zh-CN" sz="1800" dirty="0">
                <a:solidFill>
                  <a:srgbClr val="000000"/>
                </a:solidFill>
                <a:effectLst/>
                <a:latin typeface="楷体" pitchFamily="49" charset="-122"/>
                <a:ea typeface="楷体" pitchFamily="49" charset="-122"/>
                <a:cs typeface="楷体" pitchFamily="49" charset="-122"/>
              </a:rPr>
              <a:t>备注：圣经中</a:t>
            </a:r>
            <a:r>
              <a:rPr lang="zh-CN" altLang="en-US" dirty="0">
                <a:solidFill>
                  <a:srgbClr val="000000"/>
                </a:solidFill>
                <a:latin typeface="楷体" pitchFamily="49" charset="-122"/>
                <a:ea typeface="楷体" pitchFamily="49" charset="-122"/>
                <a:cs typeface="楷体" pitchFamily="49" charset="-122"/>
              </a:rPr>
              <a:t>出现</a:t>
            </a:r>
            <a:r>
              <a:rPr lang="en-US" altLang="zh-CN" sz="1800" dirty="0">
                <a:solidFill>
                  <a:srgbClr val="000000"/>
                </a:solidFill>
                <a:effectLst/>
                <a:latin typeface="楷体" pitchFamily="49" charset="-122"/>
                <a:ea typeface="楷体" pitchFamily="49" charset="-122"/>
                <a:cs typeface="楷体" pitchFamily="49" charset="-122"/>
              </a:rPr>
              <a:t>9</a:t>
            </a:r>
            <a:r>
              <a:rPr lang="zh-CN" altLang="zh-CN" sz="1800" dirty="0">
                <a:solidFill>
                  <a:srgbClr val="000000"/>
                </a:solidFill>
                <a:effectLst/>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757267" y="2463695"/>
            <a:ext cx="2476507" cy="2476507"/>
          </a:xfrm>
          <a:prstGeom prst="rect">
            <a:avLst/>
          </a:prstGeom>
          <a:effectLst>
            <a:outerShdw blurRad="50800" dist="38100" dir="5400000" algn="t" rotWithShape="0">
              <a:prstClr val="black">
                <a:alpha val="40000"/>
              </a:prstClr>
            </a:outerShdw>
          </a:effectLst>
        </p:spPr>
      </p:pic>
      <p:sp>
        <p:nvSpPr>
          <p:cNvPr id="7" name="文本框 6"/>
          <p:cNvSpPr txBox="1"/>
          <p:nvPr/>
        </p:nvSpPr>
        <p:spPr>
          <a:xfrm>
            <a:off x="2853097" y="2282938"/>
            <a:ext cx="2164715" cy="4770537"/>
          </a:xfrm>
          <a:prstGeom prst="rect">
            <a:avLst/>
          </a:prstGeom>
          <a:noFill/>
        </p:spPr>
        <p:txBody>
          <a:bodyPr wrap="square">
            <a:spAutoFit/>
          </a:bodyPr>
          <a:lstStyle/>
          <a:p>
            <a:r>
              <a:rPr lang="zh-CN" altLang="zh-CN" sz="16600" dirty="0">
                <a:solidFill>
                  <a:srgbClr val="000000"/>
                </a:solidFill>
                <a:latin typeface="楷体" pitchFamily="49" charset="-122"/>
                <a:ea typeface="楷体" pitchFamily="49" charset="-122"/>
                <a:cs typeface="宋体" pitchFamily="2" charset="-122"/>
              </a:rPr>
              <a:t>撇</a:t>
            </a:r>
          </a:p>
          <a:p>
            <a:endParaRPr lang="zh-CN" altLang="en-US" sz="13800" dirty="0"/>
          </a:p>
        </p:txBody>
      </p:sp>
      <p:sp>
        <p:nvSpPr>
          <p:cNvPr id="8" name="文本框 7"/>
          <p:cNvSpPr txBox="1"/>
          <p:nvPr/>
        </p:nvSpPr>
        <p:spPr>
          <a:xfrm>
            <a:off x="2853097" y="1517496"/>
            <a:ext cx="2261235" cy="768350"/>
          </a:xfrm>
          <a:prstGeom prst="rect">
            <a:avLst/>
          </a:prstGeom>
          <a:noFill/>
        </p:spPr>
        <p:txBody>
          <a:bodyPr wrap="square">
            <a:spAutoFit/>
          </a:bodyPr>
          <a:lstStyle/>
          <a:p>
            <a:pPr algn="ctr"/>
            <a:r>
              <a:rPr lang="en-US" altLang="zh-CN" sz="4400" dirty="0" err="1">
                <a:effectLst/>
                <a:latin typeface="Arial" panose="020B0604020202020204" pitchFamily="34" charset="0"/>
                <a:ea typeface="等线" pitchFamily="2" charset="-122"/>
              </a:rPr>
              <a:t>piē</a:t>
            </a:r>
          </a:p>
        </p:txBody>
      </p:sp>
      <p:sp>
        <p:nvSpPr>
          <p:cNvPr id="2" name="文本框 1"/>
          <p:cNvSpPr txBox="1"/>
          <p:nvPr>
            <p:custDataLst>
              <p:tags r:id="rId1"/>
            </p:custDataLst>
          </p:nvPr>
        </p:nvSpPr>
        <p:spPr>
          <a:xfrm>
            <a:off x="6939486" y="1517496"/>
            <a:ext cx="2261235" cy="768350"/>
          </a:xfrm>
          <a:prstGeom prst="rect">
            <a:avLst/>
          </a:prstGeom>
          <a:noFill/>
        </p:spPr>
        <p:txBody>
          <a:bodyPr wrap="square">
            <a:spAutoFit/>
          </a:bodyPr>
          <a:lstStyle/>
          <a:p>
            <a:pPr algn="ctr"/>
            <a:r>
              <a:rPr lang="en-US" altLang="zh-CN" sz="4400" dirty="0" err="1">
                <a:effectLst/>
                <a:latin typeface="Arial" panose="020B0604020202020204" pitchFamily="34" charset="0"/>
                <a:ea typeface="等线" pitchFamily="2" charset="-122"/>
              </a:rPr>
              <a:t>piě</a:t>
            </a:r>
          </a:p>
        </p:txBody>
      </p:sp>
      <p:pic>
        <p:nvPicPr>
          <p:cNvPr id="4" name="图片 3"/>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58226" y="2463696"/>
            <a:ext cx="2476507" cy="2476507"/>
          </a:xfrm>
          <a:prstGeom prst="rect">
            <a:avLst/>
          </a:prstGeom>
          <a:effectLst>
            <a:outerShdw blurRad="50800" dist="38100" dir="5400000" algn="t" rotWithShape="0">
              <a:prstClr val="black">
                <a:alpha val="40000"/>
              </a:prstClr>
            </a:outerShdw>
          </a:effectLst>
        </p:spPr>
      </p:pic>
      <p:sp>
        <p:nvSpPr>
          <p:cNvPr id="6" name="文本框 5"/>
          <p:cNvSpPr txBox="1"/>
          <p:nvPr/>
        </p:nvSpPr>
        <p:spPr>
          <a:xfrm>
            <a:off x="7064553" y="2282937"/>
            <a:ext cx="2164715" cy="4770537"/>
          </a:xfrm>
          <a:prstGeom prst="rect">
            <a:avLst/>
          </a:prstGeom>
          <a:noFill/>
        </p:spPr>
        <p:txBody>
          <a:bodyPr wrap="square">
            <a:spAutoFit/>
          </a:bodyPr>
          <a:lstStyle/>
          <a:p>
            <a:r>
              <a:rPr lang="zh-CN" altLang="zh-CN" sz="16600" dirty="0">
                <a:solidFill>
                  <a:srgbClr val="000000"/>
                </a:solidFill>
                <a:latin typeface="楷体" pitchFamily="49" charset="-122"/>
                <a:ea typeface="楷体" pitchFamily="49" charset="-122"/>
                <a:cs typeface="宋体" pitchFamily="2" charset="-122"/>
              </a:rPr>
              <a:t>撇</a:t>
            </a:r>
          </a:p>
          <a:p>
            <a:endParaRPr lang="zh-CN" altLang="en-US" sz="13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66900" y="2593953"/>
            <a:ext cx="1931607" cy="2215991"/>
          </a:xfrm>
          <a:prstGeom prst="rect">
            <a:avLst/>
          </a:prstGeom>
          <a:noFill/>
        </p:spPr>
        <p:txBody>
          <a:bodyPr wrap="square">
            <a:spAutoFit/>
          </a:bodyPr>
          <a:lstStyle/>
          <a:p>
            <a:r>
              <a:rPr lang="en-US" altLang="zh-CN" sz="13800" dirty="0">
                <a:solidFill>
                  <a:srgbClr val="FF0000"/>
                </a:solidFill>
                <a:effectLst/>
                <a:ea typeface="宋体" pitchFamily="2" charset="-122"/>
                <a:cs typeface="宋体" pitchFamily="2" charset="-122"/>
              </a:rPr>
              <a:t> </a:t>
            </a:r>
            <a:endParaRPr lang="zh-CN" altLang="en-US" sz="307000" dirty="0">
              <a:solidFill>
                <a:srgbClr val="FF0000"/>
              </a:solidFill>
            </a:endParaRPr>
          </a:p>
        </p:txBody>
      </p:sp>
      <p:sp>
        <p:nvSpPr>
          <p:cNvPr id="4" name="文本框 3"/>
          <p:cNvSpPr txBox="1"/>
          <p:nvPr/>
        </p:nvSpPr>
        <p:spPr>
          <a:xfrm>
            <a:off x="5485057" y="1629126"/>
            <a:ext cx="1612624" cy="769441"/>
          </a:xfrm>
          <a:prstGeom prst="rect">
            <a:avLst/>
          </a:prstGeom>
          <a:noFill/>
        </p:spPr>
        <p:txBody>
          <a:bodyPr wrap="square">
            <a:spAutoFit/>
          </a:bodyPr>
          <a:lstStyle/>
          <a:p>
            <a:r>
              <a:rPr lang="en-US" altLang="zh-CN" sz="4400" b="1" dirty="0">
                <a:solidFill>
                  <a:srgbClr val="333333"/>
                </a:solidFill>
                <a:effectLst/>
                <a:latin typeface="微软雅黑" pitchFamily="34" charset="-122"/>
                <a:cs typeface="Times New Roman" panose="02020603050405020304" pitchFamily="18" charset="0"/>
              </a:rPr>
              <a:t>  </a:t>
            </a:r>
            <a:endParaRPr lang="zh-CN" altLang="en-US" sz="4400" b="1" dirty="0"/>
          </a:p>
        </p:txBody>
      </p:sp>
      <p:sp>
        <p:nvSpPr>
          <p:cNvPr id="6" name="文本框 5"/>
          <p:cNvSpPr txBox="1"/>
          <p:nvPr/>
        </p:nvSpPr>
        <p:spPr>
          <a:xfrm>
            <a:off x="1020445" y="2593975"/>
            <a:ext cx="4927600" cy="3009265"/>
          </a:xfrm>
          <a:prstGeom prst="rect">
            <a:avLst/>
          </a:prstGeom>
          <a:noFill/>
        </p:spPr>
        <p:txBody>
          <a:bodyPr wrap="square">
            <a:noAutofit/>
          </a:bodyPr>
          <a:lstStyle/>
          <a:p>
            <a:pPr indent="254000" algn="l">
              <a:lnSpc>
                <a:spcPct val="150000"/>
              </a:lnSpc>
            </a:pPr>
            <a:r>
              <a:rPr sz="2400" dirty="0">
                <a:effectLst/>
                <a:latin typeface="楷体" pitchFamily="49" charset="-122"/>
                <a:ea typeface="楷体" pitchFamily="49" charset="-122"/>
                <a:sym typeface="+mn-ea"/>
              </a:rPr>
              <a:t>（1）</a:t>
            </a:r>
            <a:r>
              <a:rPr altLang="zh-CN" sz="2400" dirty="0">
                <a:solidFill>
                  <a:schemeClr val="tx1">
                    <a:lumMod val="95000"/>
                    <a:lumOff val="5000"/>
                  </a:schemeClr>
                </a:solidFill>
                <a:effectLst/>
                <a:latin typeface="楷体" pitchFamily="49" charset="-122"/>
                <a:ea typeface="楷体" pitchFamily="49" charset="-122"/>
                <a:cs typeface="楷体" pitchFamily="49" charset="-122"/>
              </a:rPr>
              <a:t>丢开，抛弃。</a:t>
            </a:r>
          </a:p>
          <a:p>
            <a:pPr indent="254000" algn="l">
              <a:lnSpc>
                <a:spcPct val="150000"/>
              </a:lnSpc>
            </a:pPr>
            <a:r>
              <a:rPr sz="2400" dirty="0">
                <a:effectLst/>
                <a:latin typeface="楷体" pitchFamily="49" charset="-122"/>
                <a:ea typeface="楷体" pitchFamily="49" charset="-122"/>
                <a:sym typeface="+mn-ea"/>
              </a:rPr>
              <a:t>（2）由液体表面舀起。</a:t>
            </a:r>
          </a:p>
        </p:txBody>
      </p:sp>
      <p:sp>
        <p:nvSpPr>
          <p:cNvPr id="7" name="文本框 6"/>
          <p:cNvSpPr txBox="1"/>
          <p:nvPr/>
        </p:nvSpPr>
        <p:spPr>
          <a:xfrm>
            <a:off x="3121004" y="1102507"/>
            <a:ext cx="1249680" cy="645160"/>
          </a:xfrm>
          <a:prstGeom prst="rect">
            <a:avLst/>
          </a:prstGeom>
          <a:noFill/>
        </p:spPr>
        <p:txBody>
          <a:bodyPr wrap="none" rtlCol="0">
            <a:spAutoFit/>
          </a:bodyPr>
          <a:lstStyle/>
          <a:p>
            <a:pPr algn="l"/>
            <a:r>
              <a:rPr lang="zh-CN" altLang="en-US" sz="3600" dirty="0">
                <a:latin typeface="楷体" pitchFamily="49" charset="-122"/>
                <a:ea typeface="楷体" pitchFamily="49" charset="-122"/>
              </a:rPr>
              <a:t>撇</a:t>
            </a:r>
            <a:r>
              <a:rPr lang="en-US" altLang="zh-CN" sz="3600" dirty="0" err="1">
                <a:solidFill>
                  <a:srgbClr val="FF0000"/>
                </a:solidFill>
                <a:effectLst/>
                <a:latin typeface="Arial" panose="020B0604020202020204" pitchFamily="34" charset="0"/>
                <a:ea typeface="等线" pitchFamily="2" charset="-122"/>
                <a:sym typeface="+mn-ea"/>
              </a:rPr>
              <a:t>piē</a:t>
            </a:r>
            <a:endParaRPr lang="zh-CN" altLang="en-US" sz="3600" dirty="0">
              <a:latin typeface="楷体" pitchFamily="49" charset="-122"/>
              <a:ea typeface="楷体" pitchFamily="49" charset="-122"/>
            </a:endParaRPr>
          </a:p>
        </p:txBody>
      </p:sp>
      <p:sp>
        <p:nvSpPr>
          <p:cNvPr id="2" name="文本框 1"/>
          <p:cNvSpPr txBox="1"/>
          <p:nvPr>
            <p:custDataLst>
              <p:tags r:id="rId1"/>
            </p:custDataLst>
          </p:nvPr>
        </p:nvSpPr>
        <p:spPr>
          <a:xfrm>
            <a:off x="8384519" y="1102507"/>
            <a:ext cx="1249680" cy="645160"/>
          </a:xfrm>
          <a:prstGeom prst="rect">
            <a:avLst/>
          </a:prstGeom>
          <a:noFill/>
        </p:spPr>
        <p:txBody>
          <a:bodyPr wrap="none" rtlCol="0">
            <a:spAutoFit/>
          </a:bodyPr>
          <a:lstStyle/>
          <a:p>
            <a:pPr algn="l"/>
            <a:r>
              <a:rPr lang="zh-CN" altLang="en-US" sz="3600" dirty="0">
                <a:latin typeface="楷体" pitchFamily="49" charset="-122"/>
                <a:ea typeface="楷体" pitchFamily="49" charset="-122"/>
              </a:rPr>
              <a:t>撇</a:t>
            </a:r>
            <a:r>
              <a:rPr lang="en-US" altLang="zh-CN" sz="3600" dirty="0" err="1">
                <a:solidFill>
                  <a:srgbClr val="FF0000"/>
                </a:solidFill>
                <a:effectLst/>
                <a:latin typeface="Arial" panose="020B0604020202020204" pitchFamily="34" charset="0"/>
                <a:ea typeface="等线" pitchFamily="2" charset="-122"/>
                <a:sym typeface="+mn-ea"/>
              </a:rPr>
              <a:t>piě</a:t>
            </a:r>
            <a:endParaRPr lang="zh-CN" altLang="en-US" sz="3600" dirty="0">
              <a:latin typeface="楷体" pitchFamily="49" charset="-122"/>
              <a:ea typeface="楷体" pitchFamily="49" charset="-122"/>
            </a:endParaRPr>
          </a:p>
        </p:txBody>
      </p:sp>
      <p:sp>
        <p:nvSpPr>
          <p:cNvPr id="3" name="文本框 2"/>
          <p:cNvSpPr txBox="1"/>
          <p:nvPr>
            <p:custDataLst>
              <p:tags r:id="rId2"/>
            </p:custDataLst>
          </p:nvPr>
        </p:nvSpPr>
        <p:spPr>
          <a:xfrm>
            <a:off x="6243957" y="2112453"/>
            <a:ext cx="4845582" cy="3643040"/>
          </a:xfrm>
          <a:prstGeom prst="rect">
            <a:avLst/>
          </a:prstGeom>
          <a:noFill/>
        </p:spPr>
        <p:txBody>
          <a:bodyPr wrap="square">
            <a:noAutofit/>
          </a:bodyPr>
          <a:lstStyle/>
          <a:p>
            <a:pPr indent="254000" algn="l">
              <a:lnSpc>
                <a:spcPct val="150000"/>
              </a:lnSpc>
            </a:pPr>
            <a:r>
              <a:rPr sz="2400" dirty="0">
                <a:solidFill>
                  <a:schemeClr val="tx1"/>
                </a:solidFill>
                <a:effectLst/>
                <a:latin typeface="楷体" pitchFamily="49" charset="-122"/>
                <a:ea typeface="楷体" pitchFamily="49" charset="-122"/>
                <a:sym typeface="+mn-ea"/>
              </a:rPr>
              <a:t>（1）平着扔出去 </a:t>
            </a:r>
            <a:r>
              <a:rPr sz="2400" dirty="0" err="1">
                <a:solidFill>
                  <a:schemeClr val="tx1"/>
                </a:solidFill>
                <a:effectLst/>
                <a:latin typeface="楷体" pitchFamily="49" charset="-122"/>
                <a:ea typeface="楷体" pitchFamily="49" charset="-122"/>
                <a:sym typeface="+mn-ea"/>
              </a:rPr>
              <a:t>如：撇手榴弹</a:t>
            </a:r>
            <a:endParaRPr sz="2400" dirty="0">
              <a:solidFill>
                <a:schemeClr val="tx1"/>
              </a:solidFill>
              <a:effectLst/>
              <a:latin typeface="楷体" pitchFamily="49" charset="-122"/>
              <a:ea typeface="楷体" pitchFamily="49" charset="-122"/>
              <a:sym typeface="+mn-ea"/>
            </a:endParaRPr>
          </a:p>
          <a:p>
            <a:pPr indent="254000" algn="l">
              <a:lnSpc>
                <a:spcPct val="150000"/>
              </a:lnSpc>
            </a:pPr>
            <a:r>
              <a:rPr sz="2400" dirty="0">
                <a:solidFill>
                  <a:schemeClr val="tx1"/>
                </a:solidFill>
                <a:effectLst/>
                <a:latin typeface="楷体" pitchFamily="49" charset="-122"/>
                <a:ea typeface="楷体" pitchFamily="49" charset="-122"/>
                <a:sym typeface="+mn-ea"/>
              </a:rPr>
              <a:t>（2）装；摆出 。</a:t>
            </a:r>
          </a:p>
          <a:p>
            <a:pPr indent="254000" algn="l">
              <a:lnSpc>
                <a:spcPct val="150000"/>
              </a:lnSpc>
            </a:pPr>
            <a:r>
              <a:rPr sz="2400" dirty="0">
                <a:solidFill>
                  <a:schemeClr val="tx1"/>
                </a:solidFill>
                <a:effectLst/>
                <a:latin typeface="楷体" pitchFamily="49" charset="-122"/>
                <a:ea typeface="楷体" pitchFamily="49" charset="-122"/>
                <a:sym typeface="+mn-ea"/>
              </a:rPr>
              <a:t>（3）用嘴表示鄙夷、不以为然或激动的一种表情 。</a:t>
            </a:r>
          </a:p>
          <a:p>
            <a:pPr indent="254000" algn="l">
              <a:lnSpc>
                <a:spcPct val="150000"/>
              </a:lnSpc>
            </a:pPr>
            <a:r>
              <a:rPr sz="2400" dirty="0">
                <a:solidFill>
                  <a:schemeClr val="tx1"/>
                </a:solidFill>
                <a:effectLst/>
                <a:latin typeface="楷体" pitchFamily="49" charset="-122"/>
                <a:ea typeface="楷体" pitchFamily="49" charset="-122"/>
                <a:sym typeface="+mn-ea"/>
              </a:rPr>
              <a:t>（4）汉字的笔画，（写法是“丿”）</a:t>
            </a:r>
          </a:p>
          <a:p>
            <a:pPr indent="254000" algn="l">
              <a:lnSpc>
                <a:spcPct val="150000"/>
              </a:lnSpc>
            </a:pPr>
            <a:r>
              <a:rPr altLang="zh-CN" sz="2800" dirty="0">
                <a:solidFill>
                  <a:schemeClr val="tx1">
                    <a:lumMod val="95000"/>
                    <a:lumOff val="5000"/>
                  </a:schemeClr>
                </a:solidFill>
                <a:effectLst/>
                <a:latin typeface="楷体" pitchFamily="49" charset="-122"/>
                <a:ea typeface="楷体" pitchFamily="49" charset="-122"/>
                <a:cs typeface="楷体" pitchFamily="49" charset="-122"/>
              </a:rPr>
              <a:t> </a:t>
            </a:r>
            <a:endParaRPr lang="zh-CN" altLang="zh-CN" sz="4000" dirty="0">
              <a:solidFill>
                <a:schemeClr val="tx1">
                  <a:lumMod val="95000"/>
                  <a:lumOff val="5000"/>
                </a:schemeClr>
              </a:solidFill>
              <a:effectLst/>
              <a:latin typeface="宋体" pitchFamily="2" charset="-122"/>
              <a:ea typeface="宋体" pitchFamily="2" charset="-122"/>
              <a:cs typeface="宋体" pitchFamily="2" charset="-122"/>
            </a:endParaRPr>
          </a:p>
          <a:p>
            <a:pPr indent="254000">
              <a:lnSpc>
                <a:spcPts val="2400"/>
              </a:lnSpc>
            </a:pPr>
            <a:endParaRPr lang="zh-CN" altLang="zh-CN" sz="4000" dirty="0">
              <a:solidFill>
                <a:schemeClr val="tx1">
                  <a:lumMod val="95000"/>
                  <a:lumOff val="5000"/>
                </a:schemeClr>
              </a:solidFill>
              <a:effectLst/>
              <a:latin typeface="宋体" pitchFamily="2" charset="-122"/>
              <a:ea typeface="宋体" pitchFamily="2" charset="-122"/>
              <a:cs typeface="宋体" pitchFamily="2" charset="-122"/>
            </a:endParaRPr>
          </a:p>
        </p:txBody>
      </p:sp>
      <p:cxnSp>
        <p:nvCxnSpPr>
          <p:cNvPr id="8" name="直接连接符 7"/>
          <p:cNvCxnSpPr/>
          <p:nvPr>
            <p:custDataLst>
              <p:tags r:id="rId3"/>
            </p:custDataLst>
          </p:nvPr>
        </p:nvCxnSpPr>
        <p:spPr>
          <a:xfrm>
            <a:off x="5841965" y="1629126"/>
            <a:ext cx="1" cy="343834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56459" y="1243712"/>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5045162" y="1149821"/>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600" dirty="0">
                <a:solidFill>
                  <a:srgbClr val="000000"/>
                </a:solidFill>
                <a:effectLst/>
                <a:latin typeface="楷体" pitchFamily="49" charset="-122"/>
                <a:ea typeface="楷体" pitchFamily="49" charset="-122"/>
                <a:cs typeface="宋体" pitchFamily="2" charset="-122"/>
              </a:rPr>
              <a:t>撇</a:t>
            </a:r>
            <a:r>
              <a:rPr lang="en-US" altLang="zh-CN" sz="3600" dirty="0" err="1">
                <a:solidFill>
                  <a:srgbClr val="FF0000"/>
                </a:solidFill>
                <a:effectLst/>
                <a:latin typeface="Arial" panose="020B0604020202020204" pitchFamily="34" charset="0"/>
                <a:ea typeface="等线" pitchFamily="2" charset="-122"/>
                <a:cs typeface="Arial" panose="020B0604020202020204" pitchFamily="34" charset="0"/>
                <a:sym typeface="+mn-ea"/>
              </a:rPr>
              <a:t>piē</a:t>
            </a:r>
            <a:endParaRPr lang="zh-CN" altLang="zh-CN" sz="3600" dirty="0">
              <a:solidFill>
                <a:srgbClr val="000000"/>
              </a:solidFill>
              <a:effectLst/>
              <a:latin typeface="Arial" panose="020B0604020202020204" pitchFamily="34" charset="0"/>
              <a:ea typeface="楷体" pitchFamily="49" charset="-122"/>
              <a:cs typeface="Arial" panose="020B0604020202020204" pitchFamily="34" charset="0"/>
            </a:endParaRPr>
          </a:p>
        </p:txBody>
      </p:sp>
      <p:sp>
        <p:nvSpPr>
          <p:cNvPr id="7" name="任意多边形: 形状 6"/>
          <p:cNvSpPr/>
          <p:nvPr/>
        </p:nvSpPr>
        <p:spPr>
          <a:xfrm>
            <a:off x="1945964" y="2167467"/>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384144" y="2487083"/>
            <a:ext cx="6443767" cy="2576667"/>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800" dirty="0">
                <a:solidFill>
                  <a:srgbClr val="000000"/>
                </a:solidFill>
                <a:effectLst/>
                <a:latin typeface="楷体" pitchFamily="49" charset="-122"/>
                <a:ea typeface="楷体" pitchFamily="49" charset="-122"/>
                <a:cs typeface="楷体" pitchFamily="49" charset="-122"/>
              </a:rPr>
              <a:t> </a:t>
            </a:r>
            <a:r>
              <a:rPr lang="en-US" altLang="zh-CN" sz="2800" dirty="0" err="1">
                <a:effectLst/>
                <a:latin typeface="楷体" pitchFamily="49" charset="-122"/>
                <a:ea typeface="楷体" pitchFamily="49" charset="-122"/>
                <a:cs typeface="楷体" pitchFamily="49" charset="-122"/>
                <a:sym typeface="+mn-ea"/>
              </a:rPr>
              <a:t>马可福音</a:t>
            </a:r>
            <a:r>
              <a:rPr lang="en-US" altLang="zh-CN" sz="2800" dirty="0">
                <a:effectLst/>
                <a:latin typeface="楷体" pitchFamily="49" charset="-122"/>
                <a:ea typeface="楷体" pitchFamily="49" charset="-122"/>
                <a:cs typeface="楷体" pitchFamily="49" charset="-122"/>
                <a:sym typeface="+mn-ea"/>
              </a:rPr>
              <a:t> 12:19“夫子，摩西为我们写着说：‘人若死了，</a:t>
            </a:r>
            <a:r>
              <a:rPr lang="en-US" altLang="zh-CN" sz="2800" dirty="0">
                <a:solidFill>
                  <a:srgbClr val="FF0000"/>
                </a:solidFill>
                <a:effectLst/>
                <a:latin typeface="楷体" pitchFamily="49" charset="-122"/>
                <a:ea typeface="楷体" pitchFamily="49" charset="-122"/>
                <a:cs typeface="楷体" pitchFamily="49" charset="-122"/>
                <a:sym typeface="+mn-ea"/>
              </a:rPr>
              <a:t>撇</a:t>
            </a:r>
            <a:r>
              <a:rPr lang="en-US" altLang="zh-CN" sz="2800" dirty="0">
                <a:effectLst/>
                <a:latin typeface="楷体" pitchFamily="49" charset="-122"/>
                <a:ea typeface="楷体" pitchFamily="49" charset="-122"/>
                <a:cs typeface="楷体" pitchFamily="49" charset="-122"/>
                <a:sym typeface="+mn-ea"/>
              </a:rPr>
              <a:t>(</a:t>
            </a:r>
            <a:r>
              <a:rPr lang="en-US" altLang="zh-CN" sz="2800" dirty="0" err="1">
                <a:effectLst/>
                <a:latin typeface="Arial" panose="020B0604020202020204" pitchFamily="34" charset="0"/>
                <a:ea typeface="楷体" pitchFamily="49" charset="-122"/>
                <a:cs typeface="Arial" panose="020B0604020202020204" pitchFamily="34" charset="0"/>
                <a:sym typeface="+mn-ea"/>
              </a:rPr>
              <a:t>piē</a:t>
            </a:r>
            <a:r>
              <a:rPr lang="en-US" altLang="zh-CN" sz="2800" dirty="0">
                <a:effectLst/>
                <a:latin typeface="楷体" pitchFamily="49" charset="-122"/>
                <a:ea typeface="楷体" pitchFamily="49" charset="-122"/>
                <a:cs typeface="楷体" pitchFamily="49" charset="-122"/>
                <a:sym typeface="+mn-ea"/>
              </a:rPr>
              <a:t>)</a:t>
            </a:r>
            <a:r>
              <a:rPr lang="en-US" altLang="zh-CN" sz="2800" dirty="0" err="1">
                <a:effectLst/>
                <a:latin typeface="楷体" pitchFamily="49" charset="-122"/>
                <a:ea typeface="楷体" pitchFamily="49" charset="-122"/>
                <a:cs typeface="楷体" pitchFamily="49" charset="-122"/>
                <a:sym typeface="+mn-ea"/>
              </a:rPr>
              <a:t>下妻子，没有孩子，他兄弟当娶他的妻，为哥哥生子立后</a:t>
            </a:r>
            <a:r>
              <a:rPr lang="en-US" altLang="zh-CN" sz="2800" dirty="0">
                <a:effectLst/>
                <a:latin typeface="楷体" pitchFamily="49" charset="-122"/>
                <a:ea typeface="楷体" pitchFamily="49" charset="-122"/>
                <a:cs typeface="楷体" pitchFamily="49" charset="-122"/>
                <a:sym typeface="+mn-ea"/>
              </a:rPr>
              <a:t>。’</a:t>
            </a:r>
          </a:p>
        </p:txBody>
      </p:sp>
      <p:sp>
        <p:nvSpPr>
          <p:cNvPr id="38" name="文本框 4"/>
          <p:cNvSpPr txBox="1"/>
          <p:nvPr/>
        </p:nvSpPr>
        <p:spPr>
          <a:xfrm>
            <a:off x="4643250" y="5063750"/>
            <a:ext cx="2718940" cy="368300"/>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latin typeface="楷体" pitchFamily="49" charset="-122"/>
                <a:ea typeface="楷体" pitchFamily="49" charset="-122"/>
                <a:cs typeface="宋体" pitchFamily="2" charset="-122"/>
              </a:rPr>
              <a:t> </a:t>
            </a:r>
            <a:r>
              <a:rPr lang="zh-CN" altLang="zh-CN" sz="1800" dirty="0">
                <a:solidFill>
                  <a:srgbClr val="000000"/>
                </a:solidFill>
                <a:effectLst/>
                <a:latin typeface="楷体" pitchFamily="49" charset="-122"/>
                <a:ea typeface="楷体" pitchFamily="49" charset="-122"/>
                <a:cs typeface="楷体" pitchFamily="49" charset="-122"/>
              </a:rPr>
              <a:t>备注：圣经中</a:t>
            </a:r>
            <a:r>
              <a:rPr lang="zh-CN" altLang="en-US" dirty="0">
                <a:solidFill>
                  <a:srgbClr val="000000"/>
                </a:solidFill>
                <a:latin typeface="楷体" pitchFamily="49" charset="-122"/>
                <a:ea typeface="楷体" pitchFamily="49" charset="-122"/>
                <a:cs typeface="楷体" pitchFamily="49" charset="-122"/>
              </a:rPr>
              <a:t>出现</a:t>
            </a:r>
            <a:r>
              <a:rPr lang="en-US" altLang="zh-CN" sz="1800" dirty="0">
                <a:solidFill>
                  <a:srgbClr val="000000"/>
                </a:solidFill>
                <a:effectLst/>
                <a:latin typeface="楷体" pitchFamily="49" charset="-122"/>
                <a:ea typeface="楷体" pitchFamily="49" charset="-122"/>
                <a:cs typeface="楷体" pitchFamily="49" charset="-122"/>
              </a:rPr>
              <a:t>67</a:t>
            </a:r>
            <a:r>
              <a:rPr lang="zh-CN" altLang="zh-CN" sz="1800" dirty="0">
                <a:solidFill>
                  <a:srgbClr val="000000"/>
                </a:solidFill>
                <a:effectLst/>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56459" y="1243712"/>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5045162" y="1149821"/>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600" dirty="0">
                <a:solidFill>
                  <a:srgbClr val="000000"/>
                </a:solidFill>
                <a:effectLst/>
                <a:latin typeface="楷体" pitchFamily="49" charset="-122"/>
                <a:ea typeface="楷体" pitchFamily="49" charset="-122"/>
                <a:cs typeface="宋体" pitchFamily="2" charset="-122"/>
              </a:rPr>
              <a:t>撇</a:t>
            </a:r>
            <a:r>
              <a:rPr lang="en-US" altLang="zh-CN" sz="3600" dirty="0" err="1">
                <a:solidFill>
                  <a:srgbClr val="FF0000"/>
                </a:solidFill>
                <a:effectLst/>
                <a:latin typeface="Arial" panose="020B0604020202020204" pitchFamily="34" charset="0"/>
                <a:ea typeface="等线" pitchFamily="2" charset="-122"/>
                <a:sym typeface="+mn-ea"/>
              </a:rPr>
              <a:t>piě</a:t>
            </a:r>
            <a:endParaRPr lang="zh-CN" altLang="zh-CN" sz="3600" b="1" dirty="0">
              <a:solidFill>
                <a:srgbClr val="000000"/>
              </a:solidFill>
              <a:effectLst/>
              <a:latin typeface="楷体" pitchFamily="49" charset="-122"/>
              <a:ea typeface="楷体" pitchFamily="49" charset="-122"/>
              <a:cs typeface="宋体" pitchFamily="2" charset="-122"/>
            </a:endParaRPr>
          </a:p>
        </p:txBody>
      </p:sp>
      <p:sp>
        <p:nvSpPr>
          <p:cNvPr id="7" name="任意多边形: 形状 6"/>
          <p:cNvSpPr/>
          <p:nvPr/>
        </p:nvSpPr>
        <p:spPr>
          <a:xfrm>
            <a:off x="1945964" y="2167467"/>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521185" y="2973606"/>
            <a:ext cx="6443375" cy="1301318"/>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800" dirty="0">
                <a:solidFill>
                  <a:srgbClr val="000000"/>
                </a:solidFill>
                <a:effectLst/>
                <a:latin typeface="楷体" pitchFamily="49" charset="-122"/>
                <a:ea typeface="楷体" pitchFamily="49" charset="-122"/>
                <a:cs typeface="楷体" pitchFamily="49" charset="-122"/>
              </a:rPr>
              <a:t> </a:t>
            </a:r>
            <a:r>
              <a:rPr lang="en-US" altLang="zh-CN" sz="2800" dirty="0" err="1">
                <a:effectLst/>
                <a:latin typeface="楷体" pitchFamily="49" charset="-122"/>
                <a:ea typeface="楷体" pitchFamily="49" charset="-122"/>
                <a:cs typeface="楷体" pitchFamily="49" charset="-122"/>
                <a:sym typeface="+mn-ea"/>
              </a:rPr>
              <a:t>诗篇</a:t>
            </a:r>
            <a:r>
              <a:rPr lang="en-US" altLang="zh-CN" sz="2800" dirty="0">
                <a:effectLst/>
                <a:latin typeface="楷体" pitchFamily="49" charset="-122"/>
                <a:ea typeface="楷体" pitchFamily="49" charset="-122"/>
                <a:cs typeface="楷体" pitchFamily="49" charset="-122"/>
                <a:sym typeface="+mn-ea"/>
              </a:rPr>
              <a:t> 22:7 </a:t>
            </a:r>
            <a:r>
              <a:rPr lang="en-US" altLang="zh-CN" sz="2800" dirty="0" err="1">
                <a:effectLst/>
                <a:latin typeface="楷体" pitchFamily="49" charset="-122"/>
                <a:ea typeface="楷体" pitchFamily="49" charset="-122"/>
                <a:cs typeface="楷体" pitchFamily="49" charset="-122"/>
                <a:sym typeface="+mn-ea"/>
              </a:rPr>
              <a:t>凡看见我的都嗤笑我；他们</a:t>
            </a:r>
            <a:r>
              <a:rPr lang="en-US" altLang="zh-CN" sz="2800" dirty="0" err="1">
                <a:solidFill>
                  <a:srgbClr val="FF0000"/>
                </a:solidFill>
                <a:effectLst/>
                <a:latin typeface="楷体" pitchFamily="49" charset="-122"/>
                <a:ea typeface="楷体" pitchFamily="49" charset="-122"/>
                <a:cs typeface="楷体" pitchFamily="49" charset="-122"/>
                <a:sym typeface="+mn-ea"/>
              </a:rPr>
              <a:t>撇</a:t>
            </a:r>
            <a:r>
              <a:rPr lang="en-US" altLang="zh-CN" sz="2800" dirty="0">
                <a:effectLst/>
                <a:latin typeface="楷体" pitchFamily="49" charset="-122"/>
                <a:ea typeface="楷体" pitchFamily="49" charset="-122"/>
                <a:cs typeface="楷体" pitchFamily="49" charset="-122"/>
                <a:sym typeface="+mn-ea"/>
              </a:rPr>
              <a:t>(</a:t>
            </a:r>
            <a:r>
              <a:rPr lang="en-US" altLang="zh-CN" sz="2800" dirty="0" err="1">
                <a:effectLst/>
                <a:latin typeface="Arial" panose="020B0604020202020204" pitchFamily="34" charset="0"/>
                <a:ea typeface="楷体" pitchFamily="49" charset="-122"/>
                <a:cs typeface="Arial" panose="020B0604020202020204" pitchFamily="34" charset="0"/>
                <a:sym typeface="+mn-ea"/>
              </a:rPr>
              <a:t>piě</a:t>
            </a:r>
            <a:r>
              <a:rPr lang="en-US" altLang="zh-CN" sz="2800" dirty="0">
                <a:effectLst/>
                <a:latin typeface="楷体" pitchFamily="49" charset="-122"/>
                <a:ea typeface="楷体" pitchFamily="49" charset="-122"/>
                <a:cs typeface="楷体" pitchFamily="49" charset="-122"/>
                <a:sym typeface="+mn-ea"/>
              </a:rPr>
              <a:t>)</a:t>
            </a:r>
            <a:r>
              <a:rPr lang="en-US" altLang="zh-CN" sz="2800" dirty="0" err="1">
                <a:effectLst/>
                <a:latin typeface="楷体" pitchFamily="49" charset="-122"/>
                <a:ea typeface="楷体" pitchFamily="49" charset="-122"/>
                <a:cs typeface="楷体" pitchFamily="49" charset="-122"/>
                <a:sym typeface="+mn-ea"/>
              </a:rPr>
              <a:t>嘴摇头，说</a:t>
            </a:r>
            <a:r>
              <a:rPr lang="en-US" altLang="zh-CN" sz="2800" dirty="0">
                <a:effectLst/>
                <a:latin typeface="楷体" pitchFamily="49" charset="-122"/>
                <a:ea typeface="楷体" pitchFamily="49" charset="-122"/>
                <a:cs typeface="楷体" pitchFamily="49" charset="-122"/>
                <a:sym typeface="+mn-ea"/>
              </a:rPr>
              <a:t>：</a:t>
            </a:r>
          </a:p>
        </p:txBody>
      </p:sp>
      <p:sp>
        <p:nvSpPr>
          <p:cNvPr id="38" name="文本框 4"/>
          <p:cNvSpPr txBox="1"/>
          <p:nvPr/>
        </p:nvSpPr>
        <p:spPr>
          <a:xfrm>
            <a:off x="4643250" y="5063750"/>
            <a:ext cx="2718940" cy="368300"/>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ea typeface="宋体" pitchFamily="2" charset="-122"/>
                <a:cs typeface="宋体" pitchFamily="2" charset="-122"/>
              </a:rPr>
              <a:t> </a:t>
            </a:r>
            <a:r>
              <a:rPr lang="zh-CN" altLang="zh-CN" sz="1800" dirty="0">
                <a:solidFill>
                  <a:srgbClr val="000000"/>
                </a:solidFill>
                <a:effectLst/>
                <a:latin typeface="楷体" pitchFamily="49" charset="-122"/>
                <a:ea typeface="楷体" pitchFamily="49" charset="-122"/>
                <a:cs typeface="楷体" pitchFamily="49" charset="-122"/>
              </a:rPr>
              <a:t>备注：圣经中</a:t>
            </a:r>
            <a:r>
              <a:rPr lang="zh-CN" altLang="en-US" dirty="0">
                <a:solidFill>
                  <a:srgbClr val="000000"/>
                </a:solidFill>
                <a:latin typeface="楷体" pitchFamily="49" charset="-122"/>
                <a:ea typeface="楷体" pitchFamily="49" charset="-122"/>
                <a:cs typeface="楷体" pitchFamily="49" charset="-122"/>
              </a:rPr>
              <a:t>出现</a:t>
            </a:r>
            <a:r>
              <a:rPr lang="en-US" altLang="zh-CN" dirty="0">
                <a:solidFill>
                  <a:srgbClr val="000000"/>
                </a:solidFill>
                <a:latin typeface="楷体" pitchFamily="49" charset="-122"/>
                <a:ea typeface="楷体" pitchFamily="49" charset="-122"/>
                <a:cs typeface="楷体" pitchFamily="49" charset="-122"/>
              </a:rPr>
              <a:t>1</a:t>
            </a:r>
            <a:r>
              <a:rPr lang="zh-CN" altLang="zh-CN" sz="1800" dirty="0">
                <a:solidFill>
                  <a:srgbClr val="000000"/>
                </a:solidFill>
                <a:effectLst/>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18598" y="2334488"/>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4986779" y="2724212"/>
            <a:ext cx="1451728" cy="2215991"/>
          </a:xfrm>
          <a:prstGeom prst="rect">
            <a:avLst/>
          </a:prstGeom>
          <a:noFill/>
        </p:spPr>
        <p:txBody>
          <a:bodyPr wrap="square">
            <a:spAutoFit/>
          </a:bodyPr>
          <a:lstStyle/>
          <a:p>
            <a:r>
              <a:rPr lang="en-US" altLang="zh-CN" sz="13800" b="1" dirty="0">
                <a:solidFill>
                  <a:srgbClr val="FF0000"/>
                </a:solidFill>
                <a:effectLst/>
                <a:ea typeface="宋体" pitchFamily="2" charset="-122"/>
                <a:cs typeface="宋体" pitchFamily="2" charset="-122"/>
              </a:rPr>
              <a:t> </a:t>
            </a:r>
            <a:endParaRPr lang="zh-CN" altLang="en-US" sz="13800" dirty="0"/>
          </a:p>
        </p:txBody>
      </p:sp>
      <p:sp>
        <p:nvSpPr>
          <p:cNvPr id="7" name="文本框 6"/>
          <p:cNvSpPr txBox="1"/>
          <p:nvPr/>
        </p:nvSpPr>
        <p:spPr>
          <a:xfrm>
            <a:off x="4800543" y="2144531"/>
            <a:ext cx="2164715" cy="4770537"/>
          </a:xfrm>
          <a:prstGeom prst="rect">
            <a:avLst/>
          </a:prstGeom>
          <a:noFill/>
        </p:spPr>
        <p:txBody>
          <a:bodyPr wrap="square">
            <a:spAutoFit/>
          </a:bodyPr>
          <a:lstStyle/>
          <a:p>
            <a:r>
              <a:rPr lang="zh-CN" altLang="zh-CN" sz="16600" dirty="0">
                <a:solidFill>
                  <a:srgbClr val="000000"/>
                </a:solidFill>
                <a:latin typeface="楷体" pitchFamily="49" charset="-122"/>
                <a:ea typeface="楷体" pitchFamily="49" charset="-122"/>
                <a:cs typeface="宋体" pitchFamily="2" charset="-122"/>
              </a:rPr>
              <a:t>掣</a:t>
            </a:r>
          </a:p>
          <a:p>
            <a:endParaRPr lang="zh-CN" altLang="en-US" sz="13800" dirty="0"/>
          </a:p>
        </p:txBody>
      </p:sp>
      <p:sp>
        <p:nvSpPr>
          <p:cNvPr id="8" name="文本框 7"/>
          <p:cNvSpPr txBox="1"/>
          <p:nvPr/>
        </p:nvSpPr>
        <p:spPr>
          <a:xfrm>
            <a:off x="4823460" y="1523365"/>
            <a:ext cx="2261235" cy="768350"/>
          </a:xfrm>
          <a:prstGeom prst="rect">
            <a:avLst/>
          </a:prstGeom>
          <a:noFill/>
        </p:spPr>
        <p:txBody>
          <a:bodyPr wrap="square">
            <a:spAutoFit/>
          </a:bodyPr>
          <a:lstStyle/>
          <a:p>
            <a:pPr algn="ctr"/>
            <a:r>
              <a:rPr lang="en-US" altLang="zh-CN" sz="4400" dirty="0" err="1">
                <a:effectLst/>
                <a:latin typeface="Arial" panose="020B0604020202020204" pitchFamily="34" charset="0"/>
                <a:ea typeface="等线" pitchFamily="2" charset="-122"/>
              </a:rPr>
              <a:t>chè</a:t>
            </a:r>
          </a:p>
        </p:txBody>
      </p:sp>
      <p:sp>
        <p:nvSpPr>
          <p:cNvPr id="15" name="文本框 14"/>
          <p:cNvSpPr txBox="1"/>
          <p:nvPr>
            <p:custDataLst>
              <p:tags r:id="rId1"/>
            </p:custDataLst>
          </p:nvPr>
        </p:nvSpPr>
        <p:spPr>
          <a:xfrm>
            <a:off x="4986779" y="5147914"/>
            <a:ext cx="6168390" cy="461665"/>
          </a:xfrm>
          <a:prstGeom prst="rect">
            <a:avLst/>
          </a:prstGeom>
          <a:noFill/>
        </p:spPr>
        <p:txBody>
          <a:bodyPr wrap="square">
            <a:spAutoFit/>
          </a:bodyPr>
          <a:lstStyle/>
          <a:p>
            <a:r>
              <a:rPr lang="zh-CN" altLang="en-US" sz="2400" dirty="0">
                <a:solidFill>
                  <a:srgbClr val="00B0F0"/>
                </a:solidFill>
                <a:latin typeface="楷体" pitchFamily="49" charset="-122"/>
                <a:ea typeface="楷体" pitchFamily="49" charset="-122"/>
                <a:cs typeface="宋体" pitchFamily="2" charset="-122"/>
              </a:rPr>
              <a:t>释义：</a:t>
            </a:r>
            <a:r>
              <a:rPr lang="zh-CN" sz="2400" dirty="0">
                <a:solidFill>
                  <a:srgbClr val="00B0F0"/>
                </a:solidFill>
                <a:effectLst/>
                <a:latin typeface="楷体" pitchFamily="49" charset="-122"/>
                <a:ea typeface="楷体" pitchFamily="49" charset="-122"/>
                <a:cs typeface="楷体" pitchFamily="49" charset="-122"/>
                <a:sym typeface="+mn-ea"/>
              </a:rPr>
              <a:t>牵引、拉、拽、牵制、控制、抽、拔。</a:t>
            </a:r>
          </a:p>
        </p:txBody>
      </p:sp>
      <p:sp>
        <p:nvSpPr>
          <p:cNvPr id="2" name="文本框 1"/>
          <p:cNvSpPr txBox="1"/>
          <p:nvPr>
            <p:custDataLst>
              <p:tags r:id="rId2"/>
            </p:custDataLst>
          </p:nvPr>
        </p:nvSpPr>
        <p:spPr>
          <a:xfrm>
            <a:off x="1151890" y="998855"/>
            <a:ext cx="4688840" cy="538480"/>
          </a:xfrm>
          <a:prstGeom prst="rect">
            <a:avLst/>
          </a:prstGeom>
          <a:noFill/>
        </p:spPr>
        <p:txBody>
          <a:bodyPr wrap="square">
            <a:noAutofit/>
          </a:bodyPr>
          <a:lstStyle/>
          <a:p>
            <a:pPr indent="304800">
              <a:lnSpc>
                <a:spcPts val="2625"/>
              </a:lnSpc>
            </a:pPr>
            <a:r>
              <a:rPr lang="zh-CN" altLang="en-US" sz="2400" b="1" u="sng" dirty="0">
                <a:solidFill>
                  <a:schemeClr val="tx1"/>
                </a:solidFill>
                <a:effectLst/>
                <a:latin typeface="楷体" pitchFamily="49" charset="-122"/>
                <a:ea typeface="楷体" pitchFamily="49" charset="-122"/>
              </a:rPr>
              <a:t>记忆：</a:t>
            </a:r>
            <a:r>
              <a:rPr lang="zh-CN" altLang="en-US" sz="2400" b="1" u="sng" dirty="0">
                <a:solidFill>
                  <a:srgbClr val="FF0000"/>
                </a:solidFill>
                <a:effectLst/>
                <a:latin typeface="楷体" pitchFamily="49" charset="-122"/>
                <a:ea typeface="楷体" pitchFamily="49" charset="-122"/>
              </a:rPr>
              <a:t>制</a:t>
            </a:r>
            <a:r>
              <a:rPr lang="zh-CN" altLang="en-US" sz="2400" b="1" u="sng" dirty="0">
                <a:solidFill>
                  <a:schemeClr val="tx1"/>
                </a:solidFill>
                <a:effectLst/>
                <a:latin typeface="楷体" pitchFamily="49" charset="-122"/>
                <a:ea typeface="楷体" pitchFamily="49" charset="-122"/>
              </a:rPr>
              <a:t>住</a:t>
            </a:r>
            <a:r>
              <a:rPr lang="zh-CN" altLang="en-US" sz="2400" b="1" u="sng" dirty="0">
                <a:solidFill>
                  <a:srgbClr val="FF0000"/>
                </a:solidFill>
                <a:effectLst/>
                <a:latin typeface="楷体" pitchFamily="49" charset="-122"/>
                <a:ea typeface="楷体" pitchFamily="49" charset="-122"/>
              </a:rPr>
              <a:t>手</a:t>
            </a:r>
            <a:r>
              <a:rPr lang="zh-CN" altLang="en-US" sz="2400" b="1" u="sng" dirty="0">
                <a:solidFill>
                  <a:schemeClr val="tx1"/>
                </a:solidFill>
                <a:effectLst/>
                <a:latin typeface="楷体" pitchFamily="49" charset="-122"/>
                <a:ea typeface="楷体" pitchFamily="49" charset="-122"/>
              </a:rPr>
              <a:t>就要</a:t>
            </a:r>
            <a:r>
              <a:rPr lang="zh-CN" altLang="en-US" sz="2400" b="1" u="sng" dirty="0">
                <a:solidFill>
                  <a:srgbClr val="FF0000"/>
                </a:solidFill>
                <a:effectLst/>
                <a:latin typeface="楷体" pitchFamily="49" charset="-122"/>
                <a:ea typeface="楷体" pitchFamily="49" charset="-122"/>
              </a:rPr>
              <a:t>撤</a:t>
            </a:r>
            <a:r>
              <a:rPr lang="zh-CN" altLang="en-US" sz="2400" b="1" u="sng" dirty="0">
                <a:solidFill>
                  <a:schemeClr val="tx1"/>
                </a:solidFill>
                <a:effectLst/>
                <a:latin typeface="楷体" pitchFamily="49" charset="-122"/>
                <a:ea typeface="楷体" pitchFamily="49" charset="-122"/>
              </a:rPr>
              <a:t>回来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wipe(down)">
                                      <p:cBhvr>
                                        <p:cTn id="2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86779" y="2724212"/>
            <a:ext cx="1451728" cy="2215991"/>
          </a:xfrm>
          <a:prstGeom prst="rect">
            <a:avLst/>
          </a:prstGeom>
          <a:noFill/>
        </p:spPr>
        <p:txBody>
          <a:bodyPr wrap="square">
            <a:spAutoFit/>
          </a:bodyPr>
          <a:lstStyle/>
          <a:p>
            <a:r>
              <a:rPr lang="en-US" altLang="zh-CN" sz="13800" b="1" dirty="0">
                <a:solidFill>
                  <a:srgbClr val="FF0000"/>
                </a:solidFill>
                <a:effectLst/>
                <a:ea typeface="宋体" pitchFamily="2" charset="-122"/>
                <a:cs typeface="宋体" pitchFamily="2" charset="-122"/>
              </a:rPr>
              <a:t> </a:t>
            </a:r>
            <a:endParaRPr lang="zh-CN" altLang="en-US" sz="13800" dirty="0"/>
          </a:p>
        </p:txBody>
      </p:sp>
      <p:pic>
        <p:nvPicPr>
          <p:cNvPr id="3" name="掣">
            <a:hlinkClick r:id="" action="ppaction://media"/>
          </p:cNvPr>
          <p:cNvPicPr/>
          <p:nvPr>
            <a:videoFile r:link="rId1"/>
            <p:extLst>
              <p:ext uri="{DAA4B4D4-6D71-4841-9C94-3DE7FCFB9230}">
                <p14:media xmlns:p14="http://schemas.microsoft.com/office/powerpoint/2010/main" r:embed="rId2">
                  <p14:trim st="4080"/>
                </p14:media>
              </p:ext>
            </p:extLst>
          </p:nvPr>
        </p:nvPicPr>
        <p:blipFill>
          <a:blip r:embed="rId5"/>
          <a:stretch>
            <a:fillRect/>
          </a:stretch>
        </p:blipFill>
        <p:spPr>
          <a:xfrm>
            <a:off x="0" y="0"/>
            <a:ext cx="12192000" cy="6843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5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remove" display="1">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56459" y="1243712"/>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5045162" y="1149821"/>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600" dirty="0">
                <a:solidFill>
                  <a:srgbClr val="000000"/>
                </a:solidFill>
                <a:latin typeface="楷体" pitchFamily="49" charset="-122"/>
                <a:ea typeface="楷体" pitchFamily="49" charset="-122"/>
                <a:cs typeface="宋体" pitchFamily="2" charset="-122"/>
                <a:sym typeface="+mn-ea"/>
              </a:rPr>
              <a:t>掣</a:t>
            </a:r>
            <a:endParaRPr lang="zh-CN" altLang="zh-CN" sz="3600" b="1" dirty="0">
              <a:solidFill>
                <a:srgbClr val="000000"/>
              </a:solidFill>
              <a:effectLst/>
              <a:latin typeface="楷体" pitchFamily="49" charset="-122"/>
              <a:ea typeface="楷体" pitchFamily="49" charset="-122"/>
              <a:cs typeface="宋体" pitchFamily="2" charset="-122"/>
            </a:endParaRPr>
          </a:p>
        </p:txBody>
      </p:sp>
      <p:sp>
        <p:nvSpPr>
          <p:cNvPr id="7" name="任意多边形: 形状 6"/>
          <p:cNvSpPr/>
          <p:nvPr/>
        </p:nvSpPr>
        <p:spPr>
          <a:xfrm>
            <a:off x="1945964" y="2167467"/>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390211" y="2598484"/>
            <a:ext cx="6891655" cy="2091919"/>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800" dirty="0">
                <a:solidFill>
                  <a:srgbClr val="000000"/>
                </a:solidFill>
                <a:effectLst/>
                <a:latin typeface="楷体" pitchFamily="49" charset="-122"/>
                <a:ea typeface="楷体" pitchFamily="49" charset="-122"/>
                <a:cs typeface="楷体" pitchFamily="49" charset="-122"/>
              </a:rPr>
              <a:t> </a:t>
            </a:r>
            <a:r>
              <a:rPr lang="en-US" altLang="zh-CN" sz="2800" dirty="0" err="1">
                <a:effectLst/>
                <a:latin typeface="楷体" pitchFamily="49" charset="-122"/>
                <a:ea typeface="楷体" pitchFamily="49" charset="-122"/>
                <a:cs typeface="楷体" pitchFamily="49" charset="-122"/>
                <a:sym typeface="+mn-ea"/>
              </a:rPr>
              <a:t>路加福音</a:t>
            </a:r>
            <a:r>
              <a:rPr lang="en-US" altLang="zh-CN" sz="2800" dirty="0">
                <a:effectLst/>
                <a:latin typeface="楷体" pitchFamily="49" charset="-122"/>
                <a:ea typeface="楷体" pitchFamily="49" charset="-122"/>
                <a:cs typeface="楷体" pitchFamily="49" charset="-122"/>
                <a:sym typeface="+mn-ea"/>
              </a:rPr>
              <a:t> 1:9 </a:t>
            </a:r>
            <a:r>
              <a:rPr lang="en-US" altLang="zh-CN" sz="2800" dirty="0" err="1">
                <a:effectLst/>
                <a:latin typeface="楷体" pitchFamily="49" charset="-122"/>
                <a:ea typeface="楷体" pitchFamily="49" charset="-122"/>
                <a:cs typeface="楷体" pitchFamily="49" charset="-122"/>
                <a:sym typeface="+mn-ea"/>
              </a:rPr>
              <a:t>照祭司的规矩</a:t>
            </a:r>
            <a:r>
              <a:rPr lang="en-US" altLang="zh-CN" sz="2800" dirty="0" err="1">
                <a:solidFill>
                  <a:srgbClr val="FF0000"/>
                </a:solidFill>
                <a:effectLst/>
                <a:latin typeface="楷体" pitchFamily="49" charset="-122"/>
                <a:ea typeface="楷体" pitchFamily="49" charset="-122"/>
                <a:cs typeface="楷体" pitchFamily="49" charset="-122"/>
                <a:sym typeface="+mn-ea"/>
              </a:rPr>
              <a:t>掣</a:t>
            </a:r>
            <a:r>
              <a:rPr lang="en-US" altLang="zh-CN" sz="2800" dirty="0">
                <a:effectLst/>
                <a:latin typeface="楷体" pitchFamily="49" charset="-122"/>
                <a:ea typeface="楷体" pitchFamily="49" charset="-122"/>
                <a:cs typeface="楷体" pitchFamily="49" charset="-122"/>
                <a:sym typeface="+mn-ea"/>
              </a:rPr>
              <a:t>(</a:t>
            </a:r>
            <a:r>
              <a:rPr lang="en-US" altLang="zh-CN" sz="2800" dirty="0" err="1">
                <a:effectLst/>
                <a:latin typeface="Arial" panose="020B0604020202020204" pitchFamily="34" charset="0"/>
                <a:ea typeface="等线" pitchFamily="2" charset="-122"/>
              </a:rPr>
              <a:t>chè</a:t>
            </a:r>
            <a:r>
              <a:rPr lang="en-US" altLang="zh-CN" sz="2800" dirty="0">
                <a:effectLst/>
                <a:latin typeface="楷体" pitchFamily="49" charset="-122"/>
                <a:ea typeface="楷体" pitchFamily="49" charset="-122"/>
                <a:cs typeface="楷体" pitchFamily="49" charset="-122"/>
                <a:sym typeface="+mn-ea"/>
              </a:rPr>
              <a:t>)</a:t>
            </a:r>
            <a:r>
              <a:rPr lang="en-US" altLang="zh-CN" sz="2800" dirty="0" err="1">
                <a:effectLst/>
                <a:latin typeface="楷体" pitchFamily="49" charset="-122"/>
                <a:ea typeface="楷体" pitchFamily="49" charset="-122"/>
                <a:cs typeface="楷体" pitchFamily="49" charset="-122"/>
                <a:sym typeface="+mn-ea"/>
              </a:rPr>
              <a:t>签，得进主殿烧香</a:t>
            </a:r>
            <a:r>
              <a:rPr lang="en-US" altLang="zh-CN" sz="2800" dirty="0">
                <a:effectLst/>
                <a:latin typeface="楷体" pitchFamily="49" charset="-122"/>
                <a:ea typeface="楷体" pitchFamily="49" charset="-122"/>
                <a:cs typeface="楷体" pitchFamily="49" charset="-122"/>
                <a:sym typeface="+mn-ea"/>
              </a:rPr>
              <a:t>。</a:t>
            </a:r>
          </a:p>
          <a:p>
            <a:pPr>
              <a:lnSpc>
                <a:spcPct val="200000"/>
              </a:lnSpc>
            </a:pPr>
            <a:endParaRPr lang="en-US" altLang="zh-CN" sz="2800" dirty="0">
              <a:effectLst/>
              <a:latin typeface="楷体" pitchFamily="49" charset="-122"/>
              <a:ea typeface="楷体" pitchFamily="49" charset="-122"/>
              <a:cs typeface="楷体" pitchFamily="49" charset="-122"/>
              <a:sym typeface="+mn-ea"/>
            </a:endParaRPr>
          </a:p>
        </p:txBody>
      </p:sp>
      <p:sp>
        <p:nvSpPr>
          <p:cNvPr id="38" name="文本框 4"/>
          <p:cNvSpPr txBox="1"/>
          <p:nvPr/>
        </p:nvSpPr>
        <p:spPr>
          <a:xfrm>
            <a:off x="4643250" y="5063750"/>
            <a:ext cx="2718940" cy="368300"/>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latin typeface="楷体" pitchFamily="49" charset="-122"/>
                <a:ea typeface="楷体" pitchFamily="49" charset="-122"/>
                <a:cs typeface="宋体" pitchFamily="2" charset="-122"/>
              </a:rPr>
              <a:t> </a:t>
            </a:r>
            <a:r>
              <a:rPr lang="zh-CN" altLang="zh-CN" sz="1800" dirty="0">
                <a:solidFill>
                  <a:srgbClr val="000000"/>
                </a:solidFill>
                <a:effectLst/>
                <a:latin typeface="楷体" pitchFamily="49" charset="-122"/>
                <a:ea typeface="楷体" pitchFamily="49" charset="-122"/>
                <a:cs typeface="楷体" pitchFamily="49" charset="-122"/>
              </a:rPr>
              <a:t>备注：圣经中</a:t>
            </a:r>
            <a:r>
              <a:rPr lang="zh-CN" altLang="en-US" dirty="0">
                <a:solidFill>
                  <a:srgbClr val="000000"/>
                </a:solidFill>
                <a:latin typeface="楷体" pitchFamily="49" charset="-122"/>
                <a:ea typeface="楷体" pitchFamily="49" charset="-122"/>
                <a:cs typeface="楷体" pitchFamily="49" charset="-122"/>
              </a:rPr>
              <a:t>出现</a:t>
            </a:r>
            <a:r>
              <a:rPr lang="en-US" altLang="zh-CN" sz="1800" dirty="0">
                <a:solidFill>
                  <a:srgbClr val="000000"/>
                </a:solidFill>
                <a:effectLst/>
                <a:latin typeface="楷体" pitchFamily="49" charset="-122"/>
                <a:ea typeface="楷体" pitchFamily="49" charset="-122"/>
                <a:cs typeface="楷体" pitchFamily="49" charset="-122"/>
              </a:rPr>
              <a:t>19</a:t>
            </a:r>
            <a:r>
              <a:rPr lang="zh-CN" altLang="zh-CN" sz="1800" dirty="0">
                <a:solidFill>
                  <a:srgbClr val="000000"/>
                </a:solidFill>
                <a:effectLst/>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20736" y="1383065"/>
            <a:ext cx="6350527" cy="3166829"/>
          </a:xfrm>
          <a:prstGeom prst="rect">
            <a:avLst/>
          </a:prstGeom>
          <a:noFill/>
        </p:spPr>
        <p:txBody>
          <a:bodyPr wrap="square" rtlCol="0">
            <a:spAutoFit/>
          </a:bodyPr>
          <a:lstStyle/>
          <a:p>
            <a:pPr algn="ctr">
              <a:lnSpc>
                <a:spcPct val="160000"/>
              </a:lnSpc>
            </a:pPr>
            <a:r>
              <a:rPr lang="zh-CN" altLang="en-US" sz="4400" b="0" i="0" u="none" strike="noStrike" dirty="0">
                <a:solidFill>
                  <a:srgbClr val="333333"/>
                </a:solidFill>
                <a:effectLst/>
                <a:latin typeface="KaiTi" panose="02010609060101010101" pitchFamily="49" charset="-122"/>
                <a:ea typeface="KaiTi" panose="02010609060101010101" pitchFamily="49" charset="-122"/>
              </a:rPr>
              <a:t>组字游戏</a:t>
            </a:r>
            <a:endParaRPr lang="en-US" altLang="zh-CN" sz="4400" b="0" i="0" u="none" strike="noStrike" dirty="0">
              <a:solidFill>
                <a:srgbClr val="333333"/>
              </a:solidFill>
              <a:effectLst/>
              <a:latin typeface="KaiTi" panose="02010609060101010101" pitchFamily="49" charset="-122"/>
              <a:ea typeface="KaiTi" panose="02010609060101010101" pitchFamily="49" charset="-122"/>
            </a:endParaRPr>
          </a:p>
          <a:p>
            <a:pPr algn="ctr">
              <a:lnSpc>
                <a:spcPct val="160000"/>
              </a:lnSpc>
            </a:pPr>
            <a:r>
              <a:rPr lang="zh-CN" altLang="en-US" sz="4400" dirty="0">
                <a:latin typeface="KaiTi" panose="02010609060101010101" pitchFamily="49" charset="-122"/>
                <a:ea typeface="KaiTi" panose="02010609060101010101" pitchFamily="49" charset="-122"/>
                <a:cs typeface="楷体" charset="0"/>
              </a:rPr>
              <a:t>扌 制  缶 彳 勹 日 㡀 夊</a:t>
            </a:r>
            <a:r>
              <a:rPr lang="en-US" altLang="zh-CN" sz="4400" dirty="0">
                <a:latin typeface="KaiTi" panose="02010609060101010101" pitchFamily="49" charset="-122"/>
                <a:ea typeface="KaiTi" panose="02010609060101010101" pitchFamily="49" charset="-122"/>
                <a:cs typeface="楷体" charset="0"/>
              </a:rPr>
              <a:t> </a:t>
            </a:r>
            <a:r>
              <a:rPr lang="zh-CN" altLang="en-US" sz="4400" dirty="0">
                <a:latin typeface="KaiTi" panose="02010609060101010101" pitchFamily="49" charset="-122"/>
                <a:ea typeface="KaiTi" panose="02010609060101010101" pitchFamily="49" charset="-122"/>
                <a:cs typeface="楷体" charset="0"/>
              </a:rPr>
              <a:t>目 厂 圭 爫 手</a:t>
            </a:r>
            <a:endParaRPr lang="en-US" altLang="zh-CN" sz="4400" dirty="0">
              <a:latin typeface="KaiTi" panose="02010609060101010101" pitchFamily="49" charset="-122"/>
              <a:ea typeface="KaiTi" panose="02010609060101010101" pitchFamily="49" charset="-122"/>
              <a:cs typeface="楷体" charset="0"/>
            </a:endParaRPr>
          </a:p>
        </p:txBody>
      </p:sp>
      <p:sp>
        <p:nvSpPr>
          <p:cNvPr id="3" name="文本框 2">
            <a:extLst>
              <a:ext uri="{FF2B5EF4-FFF2-40B4-BE49-F238E27FC236}">
                <a16:creationId xmlns:a16="http://schemas.microsoft.com/office/drawing/2014/main" id="{9866CE36-EE38-7BE1-64D3-3EC20DE9F943}"/>
              </a:ext>
            </a:extLst>
          </p:cNvPr>
          <p:cNvSpPr txBox="1"/>
          <p:nvPr/>
        </p:nvSpPr>
        <p:spPr>
          <a:xfrm>
            <a:off x="6095999" y="5213325"/>
            <a:ext cx="4217096" cy="523220"/>
          </a:xfrm>
          <a:prstGeom prst="rect">
            <a:avLst/>
          </a:prstGeom>
          <a:noFill/>
        </p:spPr>
        <p:txBody>
          <a:bodyPr wrap="square" rtlCol="0">
            <a:spAutoFit/>
          </a:bodyPr>
          <a:lstStyle/>
          <a:p>
            <a:r>
              <a:rPr lang="zh-CN" altLang="en-US" sz="2800" dirty="0">
                <a:latin typeface="楷体" charset="0"/>
                <a:ea typeface="楷体" charset="0"/>
                <a:cs typeface="楷体" charset="0"/>
              </a:rPr>
              <a:t>答案：睚</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摇 徇</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撇</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掣</a:t>
            </a:r>
            <a:endParaRPr kumimoji="1" lang="zh-CN" altLang="en-US" sz="2800" dirty="0"/>
          </a:p>
        </p:txBody>
      </p:sp>
    </p:spTree>
    <p:extLst>
      <p:ext uri="{BB962C8B-B14F-4D97-AF65-F5344CB8AC3E}">
        <p14:creationId xmlns:p14="http://schemas.microsoft.com/office/powerpoint/2010/main" val="360025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14538" y="1306225"/>
            <a:ext cx="4801314" cy="4030912"/>
          </a:xfrm>
          <a:prstGeom prst="rect">
            <a:avLst/>
          </a:prstGeom>
          <a:noFill/>
        </p:spPr>
        <p:txBody>
          <a:bodyPr wrap="none" rtlCol="0">
            <a:spAutoFit/>
          </a:bodyPr>
          <a:lstStyle/>
          <a:p>
            <a:pPr>
              <a:lnSpc>
                <a:spcPct val="150000"/>
              </a:lnSpc>
            </a:pPr>
            <a:r>
              <a:rPr lang="en-US" altLang="zh-CN" sz="6000" b="1" dirty="0">
                <a:solidFill>
                  <a:srgbClr val="333333"/>
                </a:solidFill>
                <a:effectLst/>
                <a:latin typeface="楷体" charset="0"/>
                <a:ea typeface="楷体" charset="0"/>
              </a:rPr>
              <a:t>《</a:t>
            </a:r>
            <a:r>
              <a:rPr lang="zh-CN" altLang="en-US" sz="6000" b="1" dirty="0">
                <a:latin typeface="楷体" charset="0"/>
                <a:ea typeface="楷体" charset="0"/>
              </a:rPr>
              <a:t>马可福音</a:t>
            </a:r>
            <a:r>
              <a:rPr lang="en-US" altLang="zh-CN" sz="6000" b="1" dirty="0">
                <a:solidFill>
                  <a:srgbClr val="333333"/>
                </a:solidFill>
                <a:effectLst/>
                <a:latin typeface="楷体" charset="0"/>
                <a:ea typeface="楷体" charset="0"/>
              </a:rPr>
              <a:t>》</a:t>
            </a:r>
          </a:p>
          <a:p>
            <a:pPr>
              <a:lnSpc>
                <a:spcPct val="150000"/>
              </a:lnSpc>
            </a:pPr>
            <a:r>
              <a:rPr lang="zh-CN" altLang="en-US" sz="6000" b="1" dirty="0">
                <a:solidFill>
                  <a:srgbClr val="333333"/>
                </a:solidFill>
                <a:effectLst/>
                <a:latin typeface="楷体" charset="0"/>
                <a:ea typeface="楷体" charset="0"/>
              </a:rPr>
              <a:t>《路加福音》</a:t>
            </a:r>
          </a:p>
          <a:p>
            <a:pPr>
              <a:lnSpc>
                <a:spcPct val="150000"/>
              </a:lnSpc>
            </a:pPr>
            <a:r>
              <a:rPr lang="zh-CN" altLang="en-US" sz="6000" b="1" dirty="0">
                <a:solidFill>
                  <a:srgbClr val="333333"/>
                </a:solidFill>
                <a:effectLst/>
                <a:latin typeface="楷体" charset="0"/>
                <a:ea typeface="楷体" charset="0"/>
              </a:rPr>
              <a:t>《约翰福音》</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89421" y="1417769"/>
            <a:ext cx="6413157" cy="3210944"/>
          </a:xfrm>
          <a:prstGeom prst="rect">
            <a:avLst/>
          </a:prstGeom>
          <a:noFill/>
        </p:spPr>
        <p:txBody>
          <a:bodyPr wrap="square" rtlCol="0">
            <a:spAutoFit/>
          </a:bodyPr>
          <a:lstStyle/>
          <a:p>
            <a:pPr algn="ctr">
              <a:lnSpc>
                <a:spcPct val="160000"/>
              </a:lnSpc>
            </a:pPr>
            <a:r>
              <a:rPr lang="zh-CN" altLang="en-US" sz="4400" b="0" i="0" u="none" strike="noStrike" dirty="0">
                <a:solidFill>
                  <a:srgbClr val="333333"/>
                </a:solidFill>
                <a:effectLst/>
                <a:latin typeface="KaiTi" panose="02010609060101010101" pitchFamily="49" charset="-122"/>
                <a:ea typeface="KaiTi" panose="02010609060101010101" pitchFamily="49" charset="-122"/>
              </a:rPr>
              <a:t>组字游戏</a:t>
            </a:r>
            <a:endParaRPr lang="en-US" altLang="zh-CN" sz="4400" b="0" i="0" u="none" strike="noStrike" dirty="0">
              <a:solidFill>
                <a:srgbClr val="333333"/>
              </a:solidFill>
              <a:effectLst/>
              <a:latin typeface="KaiTi" panose="02010609060101010101" pitchFamily="49" charset="-122"/>
              <a:ea typeface="KaiTi" panose="02010609060101010101" pitchFamily="49" charset="-122"/>
            </a:endParaRPr>
          </a:p>
          <a:p>
            <a:pPr algn="ctr">
              <a:lnSpc>
                <a:spcPct val="160000"/>
              </a:lnSpc>
            </a:pPr>
            <a:r>
              <a:rPr lang="zh-CN" altLang="en-US" sz="4400" b="0" i="0" u="none" strike="noStrike" kern="1500" spc="710" dirty="0">
                <a:solidFill>
                  <a:srgbClr val="333333"/>
                </a:solidFill>
                <a:effectLst/>
                <a:latin typeface="+mj-lt"/>
                <a:ea typeface="KaiTi" panose="02010609060101010101" pitchFamily="49" charset="-122"/>
              </a:rPr>
              <a:t>纟 </a:t>
            </a:r>
            <a:r>
              <a:rPr lang="zh-CN" altLang="en-US" sz="4400" kern="1500" spc="710" dirty="0">
                <a:solidFill>
                  <a:srgbClr val="333333"/>
                </a:solidFill>
                <a:latin typeface="+mj-lt"/>
                <a:ea typeface="KaiTi" panose="02010609060101010101" pitchFamily="49" charset="-122"/>
              </a:rPr>
              <a:t>追 </a:t>
            </a:r>
            <a:r>
              <a:rPr lang="zh-CN" altLang="en-US" sz="4400" b="0" i="0" u="none" strike="noStrike" kern="1500" spc="710" dirty="0">
                <a:solidFill>
                  <a:srgbClr val="333333"/>
                </a:solidFill>
                <a:effectLst/>
                <a:latin typeface="+mj-lt"/>
                <a:ea typeface="KaiTi" panose="02010609060101010101" pitchFamily="49" charset="-122"/>
              </a:rPr>
              <a:t>钅 尞 </a:t>
            </a:r>
            <a:r>
              <a:rPr lang="zh-CN" altLang="en-US" sz="4400" kern="1500" spc="710" dirty="0">
                <a:latin typeface="+mj-lt"/>
                <a:ea typeface="KaiTi" panose="02010609060101010101" pitchFamily="49" charset="-122"/>
                <a:cs typeface="楷体" charset="0"/>
              </a:rPr>
              <a:t>足 几 木鱼 日 㒸 </a:t>
            </a:r>
            <a:r>
              <a:rPr lang="zh-CN" altLang="en-US" sz="4400" kern="1500" spc="710" dirty="0">
                <a:latin typeface="KaiTi" panose="02010609060101010101" pitchFamily="49" charset="-122"/>
                <a:ea typeface="KaiTi" panose="02010609060101010101" pitchFamily="49" charset="-122"/>
                <a:cs typeface="楷体" charset="0"/>
              </a:rPr>
              <a:t>⻌</a:t>
            </a:r>
            <a:endParaRPr lang="en-US" altLang="zh-CN" sz="4400" kern="1500" spc="710" dirty="0">
              <a:latin typeface="KaiTi" panose="02010609060101010101" pitchFamily="49" charset="-122"/>
              <a:ea typeface="KaiTi" panose="02010609060101010101" pitchFamily="49" charset="-122"/>
              <a:cs typeface="楷体" charset="0"/>
            </a:endParaRPr>
          </a:p>
        </p:txBody>
      </p:sp>
      <p:sp>
        <p:nvSpPr>
          <p:cNvPr id="3" name="文本框 2">
            <a:extLst>
              <a:ext uri="{FF2B5EF4-FFF2-40B4-BE49-F238E27FC236}">
                <a16:creationId xmlns:a16="http://schemas.microsoft.com/office/drawing/2014/main" id="{9866CE36-EE38-7BE1-64D3-3EC20DE9F943}"/>
              </a:ext>
            </a:extLst>
          </p:cNvPr>
          <p:cNvSpPr txBox="1"/>
          <p:nvPr/>
        </p:nvSpPr>
        <p:spPr>
          <a:xfrm>
            <a:off x="6225435" y="5390127"/>
            <a:ext cx="4008329" cy="523220"/>
          </a:xfrm>
          <a:prstGeom prst="rect">
            <a:avLst/>
          </a:prstGeom>
          <a:noFill/>
        </p:spPr>
        <p:txBody>
          <a:bodyPr wrap="square" rtlCol="0">
            <a:spAutoFit/>
          </a:bodyPr>
          <a:lstStyle/>
          <a:p>
            <a:r>
              <a:rPr lang="zh-CN" altLang="en-US" sz="2800" dirty="0">
                <a:latin typeface="楷体" charset="0"/>
                <a:ea typeface="楷体" charset="0"/>
                <a:cs typeface="楷体" charset="0"/>
              </a:rPr>
              <a:t>答案：缒</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镣</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跺</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橹</a:t>
            </a:r>
            <a:r>
              <a:rPr lang="en-US" altLang="zh-CN" sz="2800" dirty="0">
                <a:latin typeface="楷体" charset="0"/>
                <a:ea typeface="楷体" charset="0"/>
                <a:cs typeface="楷体" charset="0"/>
              </a:rPr>
              <a:t> </a:t>
            </a:r>
            <a:r>
              <a:rPr lang="en-US" altLang="zh-CN" sz="2800" dirty="0" err="1">
                <a:solidFill>
                  <a:schemeClr val="tx1"/>
                </a:solidFill>
                <a:effectLst/>
                <a:latin typeface="楷体" charset="0"/>
                <a:ea typeface="楷体" charset="0"/>
                <a:cs typeface="楷体" charset="0"/>
                <a:sym typeface="+mn-ea"/>
              </a:rPr>
              <a:t>䍁</a:t>
            </a:r>
            <a:endParaRPr kumimoji="1" lang="zh-CN" altLang="en-US" sz="2800" dirty="0"/>
          </a:p>
        </p:txBody>
      </p:sp>
    </p:spTree>
    <p:extLst>
      <p:ext uri="{BB962C8B-B14F-4D97-AF65-F5344CB8AC3E}">
        <p14:creationId xmlns:p14="http://schemas.microsoft.com/office/powerpoint/2010/main" val="3334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29802" y="856972"/>
            <a:ext cx="7732395" cy="4250202"/>
          </a:xfrm>
          <a:prstGeom prst="rect">
            <a:avLst/>
          </a:prstGeom>
          <a:noFill/>
        </p:spPr>
        <p:txBody>
          <a:bodyPr wrap="square" rtlCol="0">
            <a:spAutoFit/>
          </a:bodyPr>
          <a:lstStyle/>
          <a:p>
            <a:pPr algn="ctr">
              <a:lnSpc>
                <a:spcPct val="160000"/>
              </a:lnSpc>
            </a:pPr>
            <a:r>
              <a:rPr lang="zh-CN" altLang="en-US" sz="4400" b="0" i="0" u="none" strike="noStrike" dirty="0">
                <a:solidFill>
                  <a:srgbClr val="333333"/>
                </a:solidFill>
                <a:effectLst/>
                <a:latin typeface="KaiTi" panose="02010609060101010101" pitchFamily="49" charset="-122"/>
                <a:ea typeface="KaiTi" panose="02010609060101010101" pitchFamily="49" charset="-122"/>
              </a:rPr>
              <a:t>组字游戏</a:t>
            </a:r>
            <a:endParaRPr lang="en-US" altLang="zh-CN" sz="4400" b="0" i="0" u="none" strike="noStrike" dirty="0">
              <a:solidFill>
                <a:srgbClr val="333333"/>
              </a:solidFill>
              <a:effectLst/>
              <a:latin typeface="KaiTi" panose="02010609060101010101" pitchFamily="49" charset="-122"/>
              <a:ea typeface="KaiTi" panose="02010609060101010101" pitchFamily="49" charset="-122"/>
            </a:endParaRPr>
          </a:p>
          <a:p>
            <a:pPr algn="ctr">
              <a:lnSpc>
                <a:spcPct val="160000"/>
              </a:lnSpc>
            </a:pPr>
            <a:r>
              <a:rPr lang="zh-CN" altLang="en-US" sz="4400" b="0" i="0" u="none" strike="noStrike" dirty="0">
                <a:solidFill>
                  <a:srgbClr val="333333"/>
                </a:solidFill>
                <a:effectLst/>
                <a:latin typeface="KaiTi" panose="02010609060101010101" pitchFamily="49" charset="-122"/>
                <a:ea typeface="KaiTi" panose="02010609060101010101" pitchFamily="49" charset="-122"/>
              </a:rPr>
              <a:t>纟</a:t>
            </a:r>
            <a:r>
              <a:rPr lang="zh-CN" altLang="en-US" sz="4400" dirty="0">
                <a:solidFill>
                  <a:srgbClr val="333333"/>
                </a:solidFill>
                <a:latin typeface="KaiTi" panose="02010609060101010101" pitchFamily="49" charset="-122"/>
                <a:ea typeface="KaiTi" panose="02010609060101010101" pitchFamily="49" charset="-122"/>
              </a:rPr>
              <a:t>追 </a:t>
            </a:r>
            <a:r>
              <a:rPr lang="zh-CN" altLang="en-US" sz="4400" b="0" i="0" u="none" strike="noStrike" dirty="0">
                <a:solidFill>
                  <a:srgbClr val="333333"/>
                </a:solidFill>
                <a:effectLst/>
                <a:latin typeface="KaiTi" panose="02010609060101010101" pitchFamily="49" charset="-122"/>
                <a:ea typeface="KaiTi" panose="02010609060101010101" pitchFamily="49" charset="-122"/>
              </a:rPr>
              <a:t>钅尞</a:t>
            </a:r>
            <a:r>
              <a:rPr lang="en-US" altLang="zh-CN" sz="4400" dirty="0">
                <a:latin typeface="KaiTi" panose="02010609060101010101" pitchFamily="49" charset="-122"/>
                <a:ea typeface="KaiTi" panose="02010609060101010101" pitchFamily="49" charset="-122"/>
                <a:cs typeface="楷体" charset="0"/>
              </a:rPr>
              <a:t> </a:t>
            </a:r>
            <a:r>
              <a:rPr lang="zh-CN" altLang="en-US" sz="4400" dirty="0">
                <a:latin typeface="KaiTi" panose="02010609060101010101" pitchFamily="49" charset="-122"/>
                <a:ea typeface="KaiTi" panose="02010609060101010101" pitchFamily="49" charset="-122"/>
                <a:cs typeface="楷体" charset="0"/>
              </a:rPr>
              <a:t>目 厂 圭</a:t>
            </a:r>
            <a:r>
              <a:rPr lang="en-US" altLang="zh-CN" sz="4400" dirty="0">
                <a:latin typeface="KaiTi" panose="02010609060101010101" pitchFamily="49" charset="-122"/>
                <a:ea typeface="KaiTi" panose="02010609060101010101" pitchFamily="49" charset="-122"/>
                <a:cs typeface="楷体" charset="0"/>
              </a:rPr>
              <a:t> </a:t>
            </a:r>
            <a:r>
              <a:rPr lang="zh-CN" altLang="en-US" sz="4400" dirty="0">
                <a:latin typeface="KaiTi" panose="02010609060101010101" pitchFamily="49" charset="-122"/>
                <a:ea typeface="KaiTi" panose="02010609060101010101" pitchFamily="49" charset="-122"/>
                <a:cs typeface="楷体" charset="0"/>
              </a:rPr>
              <a:t>足 几 木 </a:t>
            </a:r>
            <a:r>
              <a:rPr lang="en-US" altLang="zh-CN" sz="4400" dirty="0">
                <a:latin typeface="KaiTi" panose="02010609060101010101" pitchFamily="49" charset="-122"/>
                <a:ea typeface="KaiTi" panose="02010609060101010101" pitchFamily="49" charset="-122"/>
                <a:cs typeface="楷体" charset="0"/>
              </a:rPr>
              <a:t> </a:t>
            </a:r>
            <a:r>
              <a:rPr lang="zh-CN" altLang="en-US" sz="4400" dirty="0">
                <a:latin typeface="KaiTi" panose="02010609060101010101" pitchFamily="49" charset="-122"/>
                <a:ea typeface="KaiTi" panose="02010609060101010101" pitchFamily="49" charset="-122"/>
                <a:cs typeface="楷体" charset="0"/>
              </a:rPr>
              <a:t>鱼 日 㒸 扌爫 缶 彳 勹 日 㡀 夊</a:t>
            </a:r>
            <a:r>
              <a:rPr lang="en-US" altLang="zh-CN" sz="4400" dirty="0">
                <a:latin typeface="KaiTi" panose="02010609060101010101" pitchFamily="49" charset="-122"/>
                <a:ea typeface="KaiTi" panose="02010609060101010101" pitchFamily="49" charset="-122"/>
                <a:cs typeface="楷体" charset="0"/>
              </a:rPr>
              <a:t> </a:t>
            </a:r>
            <a:r>
              <a:rPr lang="zh-CN" altLang="en-US" sz="4400" dirty="0">
                <a:latin typeface="KaiTi" panose="02010609060101010101" pitchFamily="49" charset="-122"/>
                <a:ea typeface="KaiTi" panose="02010609060101010101" pitchFamily="49" charset="-122"/>
                <a:cs typeface="楷体" charset="0"/>
              </a:rPr>
              <a:t>手 制</a:t>
            </a:r>
            <a:endParaRPr lang="en-US" altLang="zh-CN" sz="4400" dirty="0">
              <a:latin typeface="KaiTi" panose="02010609060101010101" pitchFamily="49" charset="-122"/>
              <a:ea typeface="KaiTi" panose="02010609060101010101" pitchFamily="49" charset="-122"/>
              <a:cs typeface="楷体" charset="0"/>
            </a:endParaRPr>
          </a:p>
        </p:txBody>
      </p:sp>
      <p:sp>
        <p:nvSpPr>
          <p:cNvPr id="3" name="文本框 2">
            <a:extLst>
              <a:ext uri="{FF2B5EF4-FFF2-40B4-BE49-F238E27FC236}">
                <a16:creationId xmlns:a16="http://schemas.microsoft.com/office/drawing/2014/main" id="{9866CE36-EE38-7BE1-64D3-3EC20DE9F943}"/>
              </a:ext>
            </a:extLst>
          </p:cNvPr>
          <p:cNvSpPr txBox="1"/>
          <p:nvPr/>
        </p:nvSpPr>
        <p:spPr>
          <a:xfrm>
            <a:off x="4409161" y="5471545"/>
            <a:ext cx="6576164" cy="523220"/>
          </a:xfrm>
          <a:prstGeom prst="rect">
            <a:avLst/>
          </a:prstGeom>
          <a:noFill/>
        </p:spPr>
        <p:txBody>
          <a:bodyPr wrap="square" rtlCol="0">
            <a:spAutoFit/>
          </a:bodyPr>
          <a:lstStyle/>
          <a:p>
            <a:r>
              <a:rPr lang="zh-CN" altLang="en-US" sz="2800" dirty="0">
                <a:latin typeface="楷体" charset="0"/>
                <a:ea typeface="楷体" charset="0"/>
                <a:cs typeface="楷体" charset="0"/>
              </a:rPr>
              <a:t>答案：缒</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镣</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睚</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跺</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摇 橹</a:t>
            </a:r>
            <a:r>
              <a:rPr lang="en-US" altLang="zh-CN" sz="2800" dirty="0">
                <a:latin typeface="楷体" charset="0"/>
                <a:ea typeface="楷体" charset="0"/>
                <a:cs typeface="楷体" charset="0"/>
              </a:rPr>
              <a:t> </a:t>
            </a:r>
            <a:r>
              <a:rPr lang="en-US" altLang="zh-CN" sz="2800" dirty="0" err="1">
                <a:solidFill>
                  <a:schemeClr val="tx1"/>
                </a:solidFill>
                <a:effectLst/>
                <a:latin typeface="楷体" charset="0"/>
                <a:ea typeface="楷体" charset="0"/>
                <a:cs typeface="楷体" charset="0"/>
                <a:sym typeface="+mn-ea"/>
              </a:rPr>
              <a:t>䍁</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徇</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撇</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掣</a:t>
            </a:r>
            <a:endParaRPr kumimoji="1" lang="zh-CN" altLang="en-US" sz="2800" dirty="0"/>
          </a:p>
        </p:txBody>
      </p:sp>
    </p:spTree>
    <p:extLst>
      <p:ext uri="{BB962C8B-B14F-4D97-AF65-F5344CB8AC3E}">
        <p14:creationId xmlns:p14="http://schemas.microsoft.com/office/powerpoint/2010/main" val="225624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64487" y="2190895"/>
            <a:ext cx="2476507" cy="2476507"/>
          </a:xfrm>
          <a:prstGeom prst="rect">
            <a:avLst/>
          </a:prstGeom>
          <a:effectLst>
            <a:outerShdw blurRad="50800" dist="38100" dir="5400000" algn="t" rotWithShape="0">
              <a:prstClr val="black">
                <a:alpha val="40000"/>
              </a:prstClr>
            </a:outerShdw>
          </a:effectLst>
        </p:spPr>
      </p:pic>
      <p:pic>
        <p:nvPicPr>
          <p:cNvPr id="3" name="图片 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41847" y="2190895"/>
            <a:ext cx="2476507" cy="2476507"/>
          </a:xfrm>
          <a:prstGeom prst="rect">
            <a:avLst/>
          </a:prstGeom>
          <a:effectLst>
            <a:outerShdw blurRad="50800" dist="38100" dir="5400000" algn="t" rotWithShape="0">
              <a:prstClr val="black">
                <a:alpha val="40000"/>
              </a:prstClr>
            </a:outerShdw>
          </a:effectLst>
        </p:spPr>
      </p:pic>
      <p:sp>
        <p:nvSpPr>
          <p:cNvPr id="4" name="文本框 3"/>
          <p:cNvSpPr txBox="1"/>
          <p:nvPr/>
        </p:nvSpPr>
        <p:spPr>
          <a:xfrm>
            <a:off x="2926794" y="1969135"/>
            <a:ext cx="1067435" cy="2646045"/>
          </a:xfrm>
          <a:prstGeom prst="rect">
            <a:avLst/>
          </a:prstGeom>
          <a:noFill/>
        </p:spPr>
        <p:txBody>
          <a:bodyPr wrap="square" rtlCol="0">
            <a:spAutoFit/>
          </a:bodyPr>
          <a:lstStyle/>
          <a:p>
            <a:r>
              <a:rPr lang="zh-CN" altLang="en-US" sz="16600" dirty="0">
                <a:latin typeface="楷体" pitchFamily="49" charset="-122"/>
                <a:ea typeface="楷体" pitchFamily="49" charset="-122"/>
              </a:rPr>
              <a:t>簸</a:t>
            </a:r>
          </a:p>
        </p:txBody>
      </p:sp>
      <p:sp>
        <p:nvSpPr>
          <p:cNvPr id="5" name="文本框 4"/>
          <p:cNvSpPr txBox="1"/>
          <p:nvPr/>
        </p:nvSpPr>
        <p:spPr>
          <a:xfrm>
            <a:off x="7238444" y="1927860"/>
            <a:ext cx="1016000" cy="2646045"/>
          </a:xfrm>
          <a:prstGeom prst="rect">
            <a:avLst/>
          </a:prstGeom>
          <a:noFill/>
        </p:spPr>
        <p:txBody>
          <a:bodyPr wrap="square" rtlCol="0">
            <a:spAutoFit/>
          </a:bodyPr>
          <a:lstStyle/>
          <a:p>
            <a:r>
              <a:rPr lang="zh-CN" altLang="en-US" sz="16600" dirty="0">
                <a:latin typeface="楷体" pitchFamily="49" charset="-122"/>
                <a:ea typeface="楷体" pitchFamily="49" charset="-122"/>
              </a:rPr>
              <a:t>箕</a:t>
            </a:r>
          </a:p>
        </p:txBody>
      </p:sp>
      <p:sp>
        <p:nvSpPr>
          <p:cNvPr id="7" name="文本框 6"/>
          <p:cNvSpPr txBox="1"/>
          <p:nvPr/>
        </p:nvSpPr>
        <p:spPr>
          <a:xfrm>
            <a:off x="3611880" y="1338227"/>
            <a:ext cx="981710" cy="829945"/>
          </a:xfrm>
          <a:prstGeom prst="rect">
            <a:avLst/>
          </a:prstGeom>
          <a:noFill/>
        </p:spPr>
        <p:txBody>
          <a:bodyPr wrap="square" rtlCol="0">
            <a:spAutoFit/>
          </a:bodyPr>
          <a:lstStyle/>
          <a:p>
            <a:r>
              <a:rPr lang="zh-CN" altLang="en-US" sz="4800" dirty="0">
                <a:latin typeface="Arial" panose="020B0604020202020204" pitchFamily="34" charset="0"/>
                <a:cs typeface="Arial" panose="020B0604020202020204" pitchFamily="34" charset="0"/>
              </a:rPr>
              <a:t>bò</a:t>
            </a:r>
          </a:p>
        </p:txBody>
      </p:sp>
      <p:sp>
        <p:nvSpPr>
          <p:cNvPr id="8" name="文本框 7"/>
          <p:cNvSpPr txBox="1"/>
          <p:nvPr/>
        </p:nvSpPr>
        <p:spPr>
          <a:xfrm>
            <a:off x="8158268" y="1326938"/>
            <a:ext cx="723265" cy="829945"/>
          </a:xfrm>
          <a:prstGeom prst="rect">
            <a:avLst/>
          </a:prstGeom>
          <a:noFill/>
        </p:spPr>
        <p:txBody>
          <a:bodyPr wrap="square" rtlCol="0">
            <a:spAutoFit/>
          </a:bodyPr>
          <a:lstStyle/>
          <a:p>
            <a:r>
              <a:rPr lang="zh-CN" altLang="en-US" sz="4800" dirty="0">
                <a:latin typeface="Arial" panose="020B0604020202020204" pitchFamily="34" charset="0"/>
                <a:cs typeface="Arial" panose="020B0604020202020204" pitchFamily="34" charset="0"/>
              </a:rPr>
              <a:t>ji</a:t>
            </a:r>
          </a:p>
        </p:txBody>
      </p:sp>
      <p:sp>
        <p:nvSpPr>
          <p:cNvPr id="9" name="文本框 8"/>
          <p:cNvSpPr txBox="1"/>
          <p:nvPr/>
        </p:nvSpPr>
        <p:spPr>
          <a:xfrm>
            <a:off x="7312378" y="5231231"/>
            <a:ext cx="3138310" cy="400110"/>
          </a:xfrm>
          <a:prstGeom prst="rect">
            <a:avLst/>
          </a:prstGeom>
          <a:noFill/>
        </p:spPr>
        <p:txBody>
          <a:bodyPr wrap="square" rtlCol="0">
            <a:spAutoFit/>
          </a:bodyPr>
          <a:lstStyle/>
          <a:p>
            <a:r>
              <a:rPr lang="zh-CN" altLang="en-US" sz="2000" dirty="0">
                <a:solidFill>
                  <a:srgbClr val="00B0F0"/>
                </a:solidFill>
                <a:latin typeface="楷体" pitchFamily="49" charset="-122"/>
                <a:ea typeface="楷体" pitchFamily="49" charset="-122"/>
                <a:cs typeface="宋体" pitchFamily="2" charset="-122"/>
              </a:rPr>
              <a:t>释义：</a:t>
            </a:r>
            <a:r>
              <a:rPr lang="zh-CN" altLang="en-US" sz="2000" dirty="0">
                <a:solidFill>
                  <a:srgbClr val="20BAF2"/>
                </a:solidFill>
                <a:latin typeface="楷体" pitchFamily="49" charset="-122"/>
                <a:ea typeface="楷体" pitchFamily="49" charset="-122"/>
              </a:rPr>
              <a:t>扬米去糠的器具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550375" y="1003676"/>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 name="文本框 1"/>
          <p:cNvSpPr txBox="1"/>
          <p:nvPr/>
        </p:nvSpPr>
        <p:spPr>
          <a:xfrm>
            <a:off x="5217160" y="951865"/>
            <a:ext cx="774700" cy="645160"/>
          </a:xfrm>
          <a:prstGeom prst="rect">
            <a:avLst/>
          </a:prstGeom>
          <a:noFill/>
        </p:spPr>
        <p:txBody>
          <a:bodyPr wrap="square" rtlCol="0">
            <a:spAutoFit/>
          </a:bodyPr>
          <a:lstStyle/>
          <a:p>
            <a:r>
              <a:rPr lang="zh-CN" altLang="en-US" sz="3600" dirty="0">
                <a:latin typeface="楷体" pitchFamily="49" charset="-122"/>
                <a:ea typeface="楷体" pitchFamily="49" charset="-122"/>
              </a:rPr>
              <a:t>簸</a:t>
            </a:r>
          </a:p>
        </p:txBody>
      </p:sp>
      <p:sp>
        <p:nvSpPr>
          <p:cNvPr id="11" name="任意多边形: 形状 10"/>
          <p:cNvSpPr/>
          <p:nvPr/>
        </p:nvSpPr>
        <p:spPr>
          <a:xfrm>
            <a:off x="1614170" y="1939925"/>
            <a:ext cx="8963025" cy="2632710"/>
          </a:xfrm>
          <a:custGeom>
            <a:avLst/>
            <a:gdLst>
              <a:gd name="connsiteX0" fmla="*/ 0 w 1617806"/>
              <a:gd name="connsiteY0" fmla="*/ 0 h 1078537"/>
              <a:gd name="connsiteX1" fmla="*/ 1617806 w 1617806"/>
              <a:gd name="connsiteY1" fmla="*/ 0 h 1078537"/>
              <a:gd name="connsiteX2" fmla="*/ 1617806 w 1617806"/>
              <a:gd name="connsiteY2" fmla="*/ 1078537 h 1078537"/>
              <a:gd name="connsiteX3" fmla="*/ 0 w 1617806"/>
              <a:gd name="connsiteY3" fmla="*/ 1078537 h 1078537"/>
              <a:gd name="connsiteX4" fmla="*/ 0 w 1617806"/>
              <a:gd name="connsiteY4" fmla="*/ 0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806" h="1078537">
                <a:moveTo>
                  <a:pt x="0" y="0"/>
                </a:moveTo>
                <a:lnTo>
                  <a:pt x="1617806" y="0"/>
                </a:lnTo>
                <a:lnTo>
                  <a:pt x="1617806" y="1078537"/>
                </a:lnTo>
                <a:lnTo>
                  <a:pt x="0" y="1078537"/>
                </a:lnTo>
                <a:lnTo>
                  <a:pt x="0" y="0"/>
                </a:lnTo>
                <a:close/>
              </a:path>
            </a:pathLst>
          </a:custGeom>
          <a:solidFill>
            <a:srgbClr val="B9DAE9">
              <a:alpha val="38039"/>
            </a:srgbClr>
          </a:solidFill>
          <a:ln w="7620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377950">
              <a:lnSpc>
                <a:spcPct val="90000"/>
              </a:lnSpc>
              <a:spcBef>
                <a:spcPct val="0"/>
              </a:spcBef>
              <a:spcAft>
                <a:spcPct val="15000"/>
              </a:spcAft>
              <a:buChar char="•"/>
            </a:pPr>
            <a:endParaRPr lang="zh-CN" altLang="en-US" sz="3100" kern="1200" dirty="0"/>
          </a:p>
          <a:p>
            <a:pPr marL="285750" lvl="1" indent="-285750" algn="l" defTabSz="1377950">
              <a:lnSpc>
                <a:spcPct val="90000"/>
              </a:lnSpc>
              <a:spcBef>
                <a:spcPct val="0"/>
              </a:spcBef>
              <a:spcAft>
                <a:spcPct val="15000"/>
              </a:spcAft>
              <a:buChar char="•"/>
            </a:pPr>
            <a:endParaRPr lang="zh-CN" altLang="en-US" sz="3100" kern="1200" dirty="0"/>
          </a:p>
        </p:txBody>
      </p:sp>
      <p:sp>
        <p:nvSpPr>
          <p:cNvPr id="4" name="文本框 3"/>
          <p:cNvSpPr txBox="1"/>
          <p:nvPr/>
        </p:nvSpPr>
        <p:spPr>
          <a:xfrm>
            <a:off x="1925397" y="2564428"/>
            <a:ext cx="8341368" cy="1383665"/>
          </a:xfrm>
          <a:prstGeom prst="rect">
            <a:avLst/>
          </a:prstGeom>
          <a:noFill/>
        </p:spPr>
        <p:txBody>
          <a:bodyPr wrap="square" rtlCol="0">
            <a:spAutoFit/>
          </a:bodyPr>
          <a:lstStyle/>
          <a:p>
            <a:pPr>
              <a:lnSpc>
                <a:spcPct val="150000"/>
              </a:lnSpc>
            </a:pPr>
            <a:r>
              <a:rPr lang="zh-CN" altLang="en-US" sz="2800" dirty="0">
                <a:latin typeface="楷体" pitchFamily="49" charset="-122"/>
                <a:ea typeface="楷体" pitchFamily="49" charset="-122"/>
                <a:sym typeface="+mn-ea"/>
              </a:rPr>
              <a:t>路加福音 3:17 </a:t>
            </a:r>
            <a:r>
              <a:rPr lang="en-US" altLang="zh-CN" sz="2800" dirty="0">
                <a:latin typeface="楷体" pitchFamily="49" charset="-122"/>
                <a:ea typeface="楷体" pitchFamily="49" charset="-122"/>
                <a:sym typeface="+mn-ea"/>
              </a:rPr>
              <a:t> </a:t>
            </a:r>
            <a:r>
              <a:rPr lang="zh-CN" altLang="en-US" sz="2800" dirty="0">
                <a:latin typeface="楷体" pitchFamily="49" charset="-122"/>
                <a:ea typeface="楷体" pitchFamily="49" charset="-122"/>
              </a:rPr>
              <a:t>他手里拿着</a:t>
            </a:r>
            <a:r>
              <a:rPr lang="zh-CN" altLang="en-US" sz="2800" dirty="0">
                <a:solidFill>
                  <a:srgbClr val="FF0000"/>
                </a:solidFill>
                <a:latin typeface="楷体" pitchFamily="49" charset="-122"/>
                <a:ea typeface="楷体" pitchFamily="49" charset="-122"/>
              </a:rPr>
              <a:t>簸箕</a:t>
            </a:r>
            <a:r>
              <a:rPr lang="en-US" altLang="zh-CN" sz="2800" dirty="0"/>
              <a:t>(</a:t>
            </a:r>
            <a:r>
              <a:rPr lang="en-US" altLang="zh-CN" sz="2800" dirty="0">
                <a:effectLst/>
                <a:latin typeface="Arial Regular" panose="020B0604020202020204" charset="0"/>
                <a:cs typeface="Arial Regular" panose="020B0604020202020204" charset="0"/>
              </a:rPr>
              <a:t>b</a:t>
            </a:r>
            <a:r>
              <a:rPr lang="zh-CN" altLang="zh-CN" sz="2800" dirty="0">
                <a:effectLst/>
                <a:ea typeface="宋体" pitchFamily="2" charset="-122"/>
                <a:cs typeface="宋体" pitchFamily="2" charset="-122"/>
              </a:rPr>
              <a:t>ò</a:t>
            </a:r>
            <a:r>
              <a:rPr lang="en-US" altLang="zh-CN" sz="2800" dirty="0">
                <a:effectLst/>
                <a:ea typeface="宋体" pitchFamily="2" charset="-122"/>
                <a:cs typeface="宋体" pitchFamily="2" charset="-122"/>
              </a:rPr>
              <a:t> ji</a:t>
            </a:r>
            <a:r>
              <a:rPr lang="en-US" altLang="zh-CN" sz="2800" dirty="0"/>
              <a:t>)</a:t>
            </a:r>
            <a:r>
              <a:rPr lang="zh-CN" altLang="en-US" sz="2800" dirty="0"/>
              <a:t>，</a:t>
            </a:r>
            <a:r>
              <a:rPr lang="zh-CN" altLang="en-US" sz="2800" dirty="0">
                <a:latin typeface="楷体" pitchFamily="49" charset="-122"/>
                <a:ea typeface="楷体" pitchFamily="49" charset="-122"/>
              </a:rPr>
              <a:t>要扬净他的场，把麦子收在仓里，把糠用不灭的火烧尽了。”       </a:t>
            </a:r>
          </a:p>
        </p:txBody>
      </p:sp>
      <p:sp>
        <p:nvSpPr>
          <p:cNvPr id="15" name="任意多边形: 形状 14"/>
          <p:cNvSpPr/>
          <p:nvPr/>
        </p:nvSpPr>
        <p:spPr>
          <a:xfrm>
            <a:off x="4702175" y="5028387"/>
            <a:ext cx="5875020" cy="657860"/>
          </a:xfrm>
          <a:custGeom>
            <a:avLst/>
            <a:gdLst>
              <a:gd name="connsiteX0" fmla="*/ 0 w 1617806"/>
              <a:gd name="connsiteY0" fmla="*/ 0 h 1078537"/>
              <a:gd name="connsiteX1" fmla="*/ 1617806 w 1617806"/>
              <a:gd name="connsiteY1" fmla="*/ 0 h 1078537"/>
              <a:gd name="connsiteX2" fmla="*/ 1617806 w 1617806"/>
              <a:gd name="connsiteY2" fmla="*/ 1078537 h 1078537"/>
              <a:gd name="connsiteX3" fmla="*/ 0 w 1617806"/>
              <a:gd name="connsiteY3" fmla="*/ 1078537 h 1078537"/>
              <a:gd name="connsiteX4" fmla="*/ 0 w 1617806"/>
              <a:gd name="connsiteY4" fmla="*/ 0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806" h="1078537">
                <a:moveTo>
                  <a:pt x="0" y="0"/>
                </a:moveTo>
                <a:lnTo>
                  <a:pt x="1617806" y="0"/>
                </a:lnTo>
                <a:lnTo>
                  <a:pt x="1617806" y="1078537"/>
                </a:lnTo>
                <a:lnTo>
                  <a:pt x="0" y="1078537"/>
                </a:lnTo>
                <a:lnTo>
                  <a:pt x="0" y="0"/>
                </a:lnTo>
                <a:close/>
              </a:path>
            </a:pathLst>
          </a:custGeom>
          <a:solidFill>
            <a:srgbClr val="B9DAE9">
              <a:alpha val="38039"/>
            </a:srgbClr>
          </a:solidFill>
          <a:ln w="7620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377950">
              <a:lnSpc>
                <a:spcPct val="90000"/>
              </a:lnSpc>
              <a:spcBef>
                <a:spcPct val="0"/>
              </a:spcBef>
              <a:spcAft>
                <a:spcPct val="15000"/>
              </a:spcAft>
            </a:pPr>
            <a:r>
              <a:rPr lang="en-US" altLang="zh-CN" sz="2000" dirty="0">
                <a:solidFill>
                  <a:srgbClr val="333333"/>
                </a:solidFill>
                <a:effectLst/>
                <a:latin typeface="楷体" pitchFamily="49" charset="-122"/>
                <a:ea typeface="楷体" pitchFamily="49" charset="-122"/>
                <a:cs typeface="宋体" pitchFamily="2" charset="-122"/>
              </a:rPr>
              <a:t>                        </a:t>
            </a:r>
            <a:r>
              <a:rPr lang="zh-CN" altLang="zh-CN" sz="2000" dirty="0">
                <a:solidFill>
                  <a:srgbClr val="333333"/>
                </a:solidFill>
                <a:effectLst/>
                <a:latin typeface="楷体" pitchFamily="49" charset="-122"/>
                <a:ea typeface="楷体" pitchFamily="49" charset="-122"/>
                <a:cs typeface="宋体" pitchFamily="2" charset="-122"/>
              </a:rPr>
              <a:t>备注：</a:t>
            </a:r>
            <a:r>
              <a:rPr lang="zh-CN" altLang="en-US" sz="2000" dirty="0">
                <a:solidFill>
                  <a:srgbClr val="333333"/>
                </a:solidFill>
                <a:effectLst/>
                <a:latin typeface="楷体" pitchFamily="49" charset="-122"/>
                <a:ea typeface="楷体" pitchFamily="49" charset="-122"/>
                <a:cs typeface="宋体" pitchFamily="2" charset="-122"/>
              </a:rPr>
              <a:t>圣经中出现</a:t>
            </a:r>
            <a:r>
              <a:rPr lang="en-US" altLang="zh-CN" sz="2000" dirty="0">
                <a:solidFill>
                  <a:srgbClr val="333333"/>
                </a:solidFill>
                <a:effectLst/>
                <a:latin typeface="楷体" pitchFamily="49" charset="-122"/>
                <a:ea typeface="楷体" pitchFamily="49" charset="-122"/>
                <a:cs typeface="宋体" pitchFamily="2" charset="-122"/>
              </a:rPr>
              <a:t>5</a:t>
            </a:r>
            <a:r>
              <a:rPr lang="zh-CN" altLang="en-US" sz="2000" dirty="0">
                <a:solidFill>
                  <a:srgbClr val="333333"/>
                </a:solidFill>
                <a:latin typeface="楷体" pitchFamily="49" charset="-122"/>
                <a:ea typeface="楷体" pitchFamily="49" charset="-122"/>
                <a:cs typeface="宋体" pitchFamily="2" charset="-122"/>
              </a:rPr>
              <a:t>处</a:t>
            </a:r>
            <a:endParaRPr lang="zh-CN" altLang="en-US" sz="3100" dirty="0">
              <a:latin typeface="Arial" panose="020B0604020202020204" pitchFamily="34" charset="0"/>
              <a:ea typeface="楷体"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57752" y="2275985"/>
            <a:ext cx="2476507" cy="2476507"/>
          </a:xfrm>
          <a:prstGeom prst="rect">
            <a:avLst/>
          </a:prstGeom>
          <a:effectLst>
            <a:outerShdw blurRad="50800" dist="38100" dir="5400000" algn="t" rotWithShape="0">
              <a:prstClr val="black">
                <a:alpha val="40000"/>
              </a:prstClr>
            </a:outerShdw>
          </a:effectLst>
        </p:spPr>
      </p:pic>
      <p:sp>
        <p:nvSpPr>
          <p:cNvPr id="4" name="文本框 3"/>
          <p:cNvSpPr txBox="1"/>
          <p:nvPr/>
        </p:nvSpPr>
        <p:spPr>
          <a:xfrm>
            <a:off x="4928060" y="2090905"/>
            <a:ext cx="1067435" cy="2646045"/>
          </a:xfrm>
          <a:prstGeom prst="rect">
            <a:avLst/>
          </a:prstGeom>
          <a:noFill/>
        </p:spPr>
        <p:txBody>
          <a:bodyPr wrap="square" rtlCol="0">
            <a:spAutoFit/>
          </a:bodyPr>
          <a:lstStyle/>
          <a:p>
            <a:r>
              <a:rPr lang="zh-CN" altLang="en-US" sz="16600" dirty="0">
                <a:latin typeface="楷体" pitchFamily="49" charset="-122"/>
                <a:ea typeface="楷体" pitchFamily="49" charset="-122"/>
              </a:rPr>
              <a:t>簸</a:t>
            </a:r>
          </a:p>
        </p:txBody>
      </p:sp>
      <p:sp>
        <p:nvSpPr>
          <p:cNvPr id="7" name="文本框 6"/>
          <p:cNvSpPr txBox="1"/>
          <p:nvPr/>
        </p:nvSpPr>
        <p:spPr>
          <a:xfrm flipH="1">
            <a:off x="5633085" y="1411605"/>
            <a:ext cx="940435" cy="829945"/>
          </a:xfrm>
          <a:prstGeom prst="rect">
            <a:avLst/>
          </a:prstGeom>
          <a:noFill/>
        </p:spPr>
        <p:txBody>
          <a:bodyPr wrap="square" rtlCol="0">
            <a:spAutoFit/>
          </a:bodyPr>
          <a:lstStyle/>
          <a:p>
            <a:r>
              <a:rPr lang="zh-CN" altLang="en-US" sz="4800" dirty="0">
                <a:latin typeface="Arial" panose="020B0604020202020204" pitchFamily="34" charset="0"/>
                <a:cs typeface="Arial" panose="020B0604020202020204" pitchFamily="34" charset="0"/>
              </a:rPr>
              <a:t>bǒ</a:t>
            </a:r>
          </a:p>
        </p:txBody>
      </p:sp>
      <p:sp>
        <p:nvSpPr>
          <p:cNvPr id="9" name="文本框 8"/>
          <p:cNvSpPr txBox="1"/>
          <p:nvPr/>
        </p:nvSpPr>
        <p:spPr>
          <a:xfrm>
            <a:off x="7237801" y="5230989"/>
            <a:ext cx="2341880" cy="400110"/>
          </a:xfrm>
          <a:prstGeom prst="rect">
            <a:avLst/>
          </a:prstGeom>
          <a:noFill/>
        </p:spPr>
        <p:txBody>
          <a:bodyPr wrap="square" rtlCol="0">
            <a:spAutoFit/>
          </a:bodyPr>
          <a:lstStyle/>
          <a:p>
            <a:r>
              <a:rPr lang="zh-CN" altLang="en-US" sz="2000" dirty="0">
                <a:solidFill>
                  <a:srgbClr val="00B0F0"/>
                </a:solidFill>
                <a:latin typeface="楷体" pitchFamily="49" charset="-122"/>
                <a:ea typeface="楷体" pitchFamily="49" charset="-122"/>
                <a:cs typeface="宋体" pitchFamily="2" charset="-122"/>
              </a:rPr>
              <a:t>释义：</a:t>
            </a:r>
            <a:r>
              <a:rPr lang="zh-CN" altLang="en-US" sz="2000" dirty="0">
                <a:solidFill>
                  <a:srgbClr val="20BAF2"/>
                </a:solidFill>
                <a:latin typeface="楷体" pitchFamily="49" charset="-122"/>
                <a:ea typeface="楷体" pitchFamily="49" charset="-122"/>
              </a:rPr>
              <a:t>上下颠动</a:t>
            </a:r>
            <a:endParaRPr lang="zh-CN" altLang="en-US" dirty="0">
              <a:solidFill>
                <a:srgbClr val="20BAF2"/>
              </a:solidFill>
              <a:latin typeface="楷体" pitchFamily="49" charset="-122"/>
              <a:ea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550375" y="1003676"/>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 name="文本框 1"/>
          <p:cNvSpPr txBox="1"/>
          <p:nvPr/>
        </p:nvSpPr>
        <p:spPr>
          <a:xfrm>
            <a:off x="5217160" y="951865"/>
            <a:ext cx="774700" cy="645160"/>
          </a:xfrm>
          <a:prstGeom prst="rect">
            <a:avLst/>
          </a:prstGeom>
          <a:noFill/>
        </p:spPr>
        <p:txBody>
          <a:bodyPr wrap="square" rtlCol="0">
            <a:spAutoFit/>
          </a:bodyPr>
          <a:lstStyle/>
          <a:p>
            <a:r>
              <a:rPr lang="zh-CN" altLang="en-US" sz="3600" dirty="0">
                <a:latin typeface="楷体" pitchFamily="49" charset="-122"/>
                <a:ea typeface="楷体" pitchFamily="49" charset="-122"/>
              </a:rPr>
              <a:t>簸</a:t>
            </a:r>
          </a:p>
        </p:txBody>
      </p:sp>
      <p:sp>
        <p:nvSpPr>
          <p:cNvPr id="3" name="任意多边形: 形状 10"/>
          <p:cNvSpPr/>
          <p:nvPr/>
        </p:nvSpPr>
        <p:spPr>
          <a:xfrm>
            <a:off x="1614170" y="2357755"/>
            <a:ext cx="9443085" cy="2141855"/>
          </a:xfrm>
          <a:custGeom>
            <a:avLst/>
            <a:gdLst>
              <a:gd name="connsiteX0" fmla="*/ 0 w 1617806"/>
              <a:gd name="connsiteY0" fmla="*/ 0 h 1078537"/>
              <a:gd name="connsiteX1" fmla="*/ 1617806 w 1617806"/>
              <a:gd name="connsiteY1" fmla="*/ 0 h 1078537"/>
              <a:gd name="connsiteX2" fmla="*/ 1617806 w 1617806"/>
              <a:gd name="connsiteY2" fmla="*/ 1078537 h 1078537"/>
              <a:gd name="connsiteX3" fmla="*/ 0 w 1617806"/>
              <a:gd name="connsiteY3" fmla="*/ 1078537 h 1078537"/>
              <a:gd name="connsiteX4" fmla="*/ 0 w 1617806"/>
              <a:gd name="connsiteY4" fmla="*/ 0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806" h="1078537">
                <a:moveTo>
                  <a:pt x="0" y="0"/>
                </a:moveTo>
                <a:lnTo>
                  <a:pt x="1617806" y="0"/>
                </a:lnTo>
                <a:lnTo>
                  <a:pt x="1617806" y="1078537"/>
                </a:lnTo>
                <a:lnTo>
                  <a:pt x="0" y="1078537"/>
                </a:lnTo>
                <a:lnTo>
                  <a:pt x="0" y="0"/>
                </a:lnTo>
                <a:close/>
              </a:path>
            </a:pathLst>
          </a:custGeom>
          <a:solidFill>
            <a:srgbClr val="B9DAE9">
              <a:alpha val="38039"/>
            </a:srgbClr>
          </a:solidFill>
          <a:ln w="7620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indent="0" algn="l" defTabSz="1377950">
              <a:lnSpc>
                <a:spcPct val="90000"/>
              </a:lnSpc>
              <a:spcBef>
                <a:spcPct val="0"/>
              </a:spcBef>
              <a:spcAft>
                <a:spcPct val="15000"/>
              </a:spcAft>
              <a:buNone/>
            </a:pPr>
            <a:endParaRPr lang="zh-CN" altLang="en-US" sz="3100" kern="1200" dirty="0"/>
          </a:p>
        </p:txBody>
      </p:sp>
      <p:sp>
        <p:nvSpPr>
          <p:cNvPr id="5" name="文本框 4"/>
          <p:cNvSpPr txBox="1"/>
          <p:nvPr/>
        </p:nvSpPr>
        <p:spPr>
          <a:xfrm>
            <a:off x="2101292" y="2414498"/>
            <a:ext cx="8469172" cy="1930337"/>
          </a:xfrm>
          <a:prstGeom prst="rect">
            <a:avLst/>
          </a:prstGeom>
          <a:noFill/>
        </p:spPr>
        <p:txBody>
          <a:bodyPr wrap="square" rtlCol="0">
            <a:spAutoFit/>
          </a:bodyPr>
          <a:lstStyle/>
          <a:p>
            <a:pPr>
              <a:lnSpc>
                <a:spcPct val="150000"/>
              </a:lnSpc>
            </a:pPr>
            <a:r>
              <a:rPr lang="zh-CN" altLang="en-US" sz="2800" dirty="0">
                <a:latin typeface="楷体" pitchFamily="49" charset="-122"/>
                <a:ea typeface="楷体" pitchFamily="49" charset="-122"/>
                <a:sym typeface="+mn-ea"/>
              </a:rPr>
              <a:t>耶利米书 15:7 </a:t>
            </a:r>
            <a:r>
              <a:rPr lang="zh-CN" altLang="en-US" sz="2800" dirty="0">
                <a:latin typeface="楷体" pitchFamily="49" charset="-122"/>
                <a:ea typeface="楷体" pitchFamily="49" charset="-122"/>
              </a:rPr>
              <a:t>我在境内各城门口，用</a:t>
            </a:r>
            <a:r>
              <a:rPr lang="zh-CN" altLang="en-US" sz="2800" dirty="0">
                <a:solidFill>
                  <a:srgbClr val="FF0000"/>
                </a:solidFill>
                <a:latin typeface="楷体" pitchFamily="49" charset="-122"/>
                <a:ea typeface="楷体" pitchFamily="49" charset="-122"/>
              </a:rPr>
              <a:t>簸箕</a:t>
            </a:r>
            <a:r>
              <a:rPr lang="en-US" altLang="zh-CN" sz="2800" dirty="0"/>
              <a:t>(</a:t>
            </a:r>
            <a:r>
              <a:rPr lang="en-US" altLang="zh-CN" sz="2800" dirty="0">
                <a:effectLst/>
                <a:latin typeface="Arial" panose="020B0604020202020204" pitchFamily="34" charset="0"/>
                <a:cs typeface="Arial" panose="020B0604020202020204" pitchFamily="34" charset="0"/>
              </a:rPr>
              <a:t>b</a:t>
            </a:r>
            <a:r>
              <a:rPr lang="zh-CN" altLang="zh-CN" sz="2800" dirty="0">
                <a:effectLst/>
                <a:latin typeface="Arial" panose="020B0604020202020204" pitchFamily="34" charset="0"/>
                <a:ea typeface="宋体" pitchFamily="2" charset="-122"/>
                <a:cs typeface="Arial" panose="020B0604020202020204" pitchFamily="34" charset="0"/>
              </a:rPr>
              <a:t>ò</a:t>
            </a:r>
            <a:r>
              <a:rPr lang="en-US" altLang="zh-CN" sz="2800" dirty="0">
                <a:effectLst/>
                <a:latin typeface="Arial" panose="020B0604020202020204" pitchFamily="34" charset="0"/>
                <a:ea typeface="宋体" pitchFamily="2" charset="-122"/>
                <a:cs typeface="Arial" panose="020B0604020202020204" pitchFamily="34" charset="0"/>
              </a:rPr>
              <a:t> ji</a:t>
            </a:r>
            <a:r>
              <a:rPr lang="en-US" altLang="zh-CN" sz="2800" dirty="0"/>
              <a:t>)</a:t>
            </a:r>
            <a:r>
              <a:rPr lang="zh-CN" altLang="en-US" sz="2800" dirty="0">
                <a:solidFill>
                  <a:srgbClr val="FF0000"/>
                </a:solidFill>
                <a:latin typeface="楷体" pitchFamily="49" charset="-122"/>
                <a:ea typeface="楷体" pitchFamily="49" charset="-122"/>
              </a:rPr>
              <a:t>簸</a:t>
            </a:r>
            <a:r>
              <a:rPr lang="en-US" altLang="zh-CN" sz="2400" dirty="0"/>
              <a:t>(</a:t>
            </a:r>
            <a:r>
              <a:rPr lang="en-US" altLang="zh-CN" sz="2800" dirty="0">
                <a:effectLst/>
                <a:latin typeface="Arial" panose="020B0604020202020204" pitchFamily="34" charset="0"/>
                <a:cs typeface="Arial" panose="020B0604020202020204" pitchFamily="34" charset="0"/>
              </a:rPr>
              <a:t>b</a:t>
            </a:r>
            <a:r>
              <a:rPr lang="zh-CN" altLang="zh-CN" sz="2800" dirty="0">
                <a:effectLst/>
                <a:latin typeface="Arial" panose="020B0604020202020204" pitchFamily="34" charset="0"/>
                <a:ea typeface="宋体" pitchFamily="2" charset="-122"/>
                <a:cs typeface="Arial" panose="020B0604020202020204" pitchFamily="34" charset="0"/>
              </a:rPr>
              <a:t>ǒ</a:t>
            </a:r>
            <a:r>
              <a:rPr lang="en-US" altLang="zh-CN" sz="2400" dirty="0"/>
              <a:t>)</a:t>
            </a:r>
            <a:r>
              <a:rPr lang="zh-CN" altLang="en-US" sz="2800" dirty="0">
                <a:latin typeface="楷体" pitchFamily="49" charset="-122"/>
                <a:ea typeface="楷体" pitchFamily="49" charset="-122"/>
              </a:rPr>
              <a:t>了我的百姓，使他们丧掉儿女。我毁灭他们，他们仍不转离所行的道。</a:t>
            </a:r>
            <a:endParaRPr lang="zh-CN" altLang="en-US" sz="2400" dirty="0">
              <a:latin typeface="楷体" pitchFamily="49" charset="-122"/>
              <a:ea typeface="楷体" pitchFamily="49" charset="-122"/>
            </a:endParaRPr>
          </a:p>
        </p:txBody>
      </p:sp>
      <p:sp>
        <p:nvSpPr>
          <p:cNvPr id="15" name="任意多边形: 形状 14"/>
          <p:cNvSpPr/>
          <p:nvPr/>
        </p:nvSpPr>
        <p:spPr>
          <a:xfrm>
            <a:off x="5217160" y="5051247"/>
            <a:ext cx="5875020" cy="657860"/>
          </a:xfrm>
          <a:custGeom>
            <a:avLst/>
            <a:gdLst>
              <a:gd name="connsiteX0" fmla="*/ 0 w 1617806"/>
              <a:gd name="connsiteY0" fmla="*/ 0 h 1078537"/>
              <a:gd name="connsiteX1" fmla="*/ 1617806 w 1617806"/>
              <a:gd name="connsiteY1" fmla="*/ 0 h 1078537"/>
              <a:gd name="connsiteX2" fmla="*/ 1617806 w 1617806"/>
              <a:gd name="connsiteY2" fmla="*/ 1078537 h 1078537"/>
              <a:gd name="connsiteX3" fmla="*/ 0 w 1617806"/>
              <a:gd name="connsiteY3" fmla="*/ 1078537 h 1078537"/>
              <a:gd name="connsiteX4" fmla="*/ 0 w 1617806"/>
              <a:gd name="connsiteY4" fmla="*/ 0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806" h="1078537">
                <a:moveTo>
                  <a:pt x="0" y="0"/>
                </a:moveTo>
                <a:lnTo>
                  <a:pt x="1617806" y="0"/>
                </a:lnTo>
                <a:lnTo>
                  <a:pt x="1617806" y="1078537"/>
                </a:lnTo>
                <a:lnTo>
                  <a:pt x="0" y="1078537"/>
                </a:lnTo>
                <a:lnTo>
                  <a:pt x="0" y="0"/>
                </a:lnTo>
                <a:close/>
              </a:path>
            </a:pathLst>
          </a:custGeom>
          <a:solidFill>
            <a:srgbClr val="B9DAE9">
              <a:alpha val="38039"/>
            </a:srgbClr>
          </a:solidFill>
          <a:ln w="7620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377950">
              <a:lnSpc>
                <a:spcPct val="90000"/>
              </a:lnSpc>
              <a:spcBef>
                <a:spcPct val="0"/>
              </a:spcBef>
              <a:spcAft>
                <a:spcPct val="15000"/>
              </a:spcAft>
            </a:pPr>
            <a:r>
              <a:rPr lang="en-US" altLang="zh-CN" sz="2000" dirty="0">
                <a:solidFill>
                  <a:srgbClr val="333333"/>
                </a:solidFill>
                <a:effectLst/>
                <a:latin typeface="楷体" pitchFamily="49" charset="-122"/>
                <a:ea typeface="楷体" pitchFamily="49" charset="-122"/>
                <a:cs typeface="宋体" pitchFamily="2" charset="-122"/>
              </a:rPr>
              <a:t>                     </a:t>
            </a:r>
            <a:r>
              <a:rPr lang="zh-CN" altLang="zh-CN" sz="2000" dirty="0">
                <a:solidFill>
                  <a:srgbClr val="333333"/>
                </a:solidFill>
                <a:effectLst/>
                <a:latin typeface="楷体" pitchFamily="49" charset="-122"/>
                <a:ea typeface="楷体" pitchFamily="49" charset="-122"/>
                <a:cs typeface="宋体" pitchFamily="2" charset="-122"/>
              </a:rPr>
              <a:t>备注：</a:t>
            </a:r>
            <a:r>
              <a:rPr lang="zh-CN" altLang="en-US" sz="2000" dirty="0">
                <a:solidFill>
                  <a:srgbClr val="333333"/>
                </a:solidFill>
                <a:effectLst/>
                <a:latin typeface="楷体" pitchFamily="49" charset="-122"/>
                <a:ea typeface="楷体" pitchFamily="49" charset="-122"/>
                <a:cs typeface="宋体" pitchFamily="2" charset="-122"/>
              </a:rPr>
              <a:t>圣经中出现</a:t>
            </a:r>
            <a:r>
              <a:rPr lang="en-US" altLang="zh-CN" sz="2000" dirty="0">
                <a:solidFill>
                  <a:srgbClr val="333333"/>
                </a:solidFill>
                <a:effectLst/>
                <a:latin typeface="楷体" pitchFamily="49" charset="-122"/>
                <a:ea typeface="楷体" pitchFamily="49" charset="-122"/>
                <a:cs typeface="宋体" pitchFamily="2" charset="-122"/>
              </a:rPr>
              <a:t>6</a:t>
            </a:r>
            <a:r>
              <a:rPr lang="zh-CN" altLang="zh-CN" sz="2000" dirty="0">
                <a:solidFill>
                  <a:srgbClr val="333333"/>
                </a:solidFill>
                <a:effectLst/>
                <a:latin typeface="楷体" pitchFamily="49" charset="-122"/>
                <a:ea typeface="楷体" pitchFamily="49" charset="-122"/>
                <a:cs typeface="宋体" pitchFamily="2" charset="-122"/>
              </a:rPr>
              <a:t>处</a:t>
            </a:r>
            <a:endParaRPr lang="zh-CN" altLang="en-US" sz="3100" dirty="0">
              <a:latin typeface="Arial" panose="020B0604020202020204" pitchFamily="34" charset="0"/>
              <a:ea typeface="楷体"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57752" y="2190895"/>
            <a:ext cx="2476507" cy="2476507"/>
          </a:xfrm>
          <a:prstGeom prst="rect">
            <a:avLst/>
          </a:prstGeom>
          <a:effectLst>
            <a:outerShdw blurRad="50800" dist="38100" dir="5400000" algn="t" rotWithShape="0">
              <a:prstClr val="black">
                <a:alpha val="40000"/>
              </a:prstClr>
            </a:outerShdw>
          </a:effectLst>
        </p:spPr>
      </p:pic>
      <p:sp>
        <p:nvSpPr>
          <p:cNvPr id="4" name="文本框 3"/>
          <p:cNvSpPr txBox="1"/>
          <p:nvPr/>
        </p:nvSpPr>
        <p:spPr>
          <a:xfrm>
            <a:off x="4955689" y="2046955"/>
            <a:ext cx="2076047" cy="2646045"/>
          </a:xfrm>
          <a:prstGeom prst="rect">
            <a:avLst/>
          </a:prstGeom>
          <a:noFill/>
        </p:spPr>
        <p:txBody>
          <a:bodyPr wrap="square" rtlCol="0">
            <a:spAutoFit/>
          </a:bodyPr>
          <a:lstStyle/>
          <a:p>
            <a:r>
              <a:rPr lang="zh-CN" altLang="en-US" sz="16600" dirty="0">
                <a:latin typeface="楷体" pitchFamily="49" charset="-122"/>
                <a:ea typeface="楷体" pitchFamily="49" charset="-122"/>
              </a:rPr>
              <a:t>霎</a:t>
            </a:r>
          </a:p>
        </p:txBody>
      </p:sp>
      <p:sp>
        <p:nvSpPr>
          <p:cNvPr id="5" name="文本框 4"/>
          <p:cNvSpPr txBox="1"/>
          <p:nvPr/>
        </p:nvSpPr>
        <p:spPr>
          <a:xfrm>
            <a:off x="5591298" y="1350172"/>
            <a:ext cx="1310005" cy="829945"/>
          </a:xfrm>
          <a:prstGeom prst="rect">
            <a:avLst/>
          </a:prstGeom>
          <a:noFill/>
        </p:spPr>
        <p:txBody>
          <a:bodyPr wrap="square" rtlCol="0">
            <a:spAutoFit/>
          </a:bodyPr>
          <a:lstStyle/>
          <a:p>
            <a:r>
              <a:rPr lang="zh-CN" altLang="en-US" sz="4800" dirty="0">
                <a:latin typeface="Arial" panose="020B0604020202020204" pitchFamily="34" charset="0"/>
                <a:cs typeface="Arial" panose="020B0604020202020204" pitchFamily="34" charset="0"/>
              </a:rPr>
              <a:t>shà</a:t>
            </a:r>
          </a:p>
        </p:txBody>
      </p:sp>
      <p:sp>
        <p:nvSpPr>
          <p:cNvPr id="6" name="文本框 5"/>
          <p:cNvSpPr txBox="1"/>
          <p:nvPr/>
        </p:nvSpPr>
        <p:spPr>
          <a:xfrm>
            <a:off x="6901303" y="5205117"/>
            <a:ext cx="2617451" cy="461665"/>
          </a:xfrm>
          <a:prstGeom prst="rect">
            <a:avLst/>
          </a:prstGeom>
          <a:noFill/>
        </p:spPr>
        <p:txBody>
          <a:bodyPr wrap="square" rtlCol="0">
            <a:spAutoFit/>
          </a:bodyPr>
          <a:lstStyle/>
          <a:p>
            <a:r>
              <a:rPr lang="zh-CN" altLang="en-US" sz="2400" dirty="0">
                <a:solidFill>
                  <a:srgbClr val="00B0F0"/>
                </a:solidFill>
                <a:latin typeface="楷体" pitchFamily="49" charset="-122"/>
                <a:ea typeface="楷体" pitchFamily="49" charset="-122"/>
                <a:cs typeface="宋体" pitchFamily="2" charset="-122"/>
              </a:rPr>
              <a:t>释义：</a:t>
            </a:r>
            <a:r>
              <a:rPr lang="zh-CN" altLang="en-US" sz="2400" dirty="0">
                <a:solidFill>
                  <a:srgbClr val="20BAF2"/>
                </a:solidFill>
                <a:latin typeface="楷体" pitchFamily="49" charset="-122"/>
                <a:ea typeface="楷体" pitchFamily="49" charset="-122"/>
                <a:cs typeface="宋体" pitchFamily="2" charset="-122"/>
              </a:rPr>
              <a:t>短时间</a:t>
            </a:r>
            <a:endParaRPr lang="zh-CN" altLang="en-US" sz="2400" dirty="0">
              <a:solidFill>
                <a:srgbClr val="20BAF2"/>
              </a:solidFill>
              <a:latin typeface="楷体" pitchFamily="49" charset="-122"/>
              <a:ea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461769" y="2150427"/>
            <a:ext cx="9268461" cy="2557145"/>
            <a:chOff x="2666470" y="1949421"/>
            <a:chExt cx="3438939" cy="1659836"/>
          </a:xfrm>
        </p:grpSpPr>
        <p:sp>
          <p:nvSpPr>
            <p:cNvPr id="22" name="矩形 21"/>
            <p:cNvSpPr/>
            <p:nvPr/>
          </p:nvSpPr>
          <p:spPr>
            <a:xfrm>
              <a:off x="2812774" y="2105560"/>
              <a:ext cx="3283226" cy="1393014"/>
            </a:xfrm>
            <a:prstGeom prst="rect">
              <a:avLst/>
            </a:pr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pic>
          <p:nvPicPr>
            <p:cNvPr id="23" name="图片 22"/>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5759" t="23729" r="16347" b="25506"/>
            <a:stretch>
              <a:fillRect/>
            </a:stretch>
          </p:blipFill>
          <p:spPr>
            <a:xfrm>
              <a:off x="2666470" y="1949421"/>
              <a:ext cx="3438939" cy="1659836"/>
            </a:xfrm>
            <a:prstGeom prst="rect">
              <a:avLst/>
            </a:prstGeom>
          </p:spPr>
        </p:pic>
      </p:grpSp>
      <p:pic>
        <p:nvPicPr>
          <p:cNvPr id="30" name="图片 29"/>
          <p:cNvPicPr>
            <a:picLocks noChangeAspect="1"/>
          </p:cNvPicPr>
          <p:nvPr/>
        </p:nvPicPr>
        <p:blipFill rotWithShape="1">
          <a:blip r:embed="rId3"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flipH="1">
            <a:off x="5030470" y="934720"/>
            <a:ext cx="549275" cy="549275"/>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 name="文本框 1"/>
          <p:cNvSpPr txBox="1"/>
          <p:nvPr/>
        </p:nvSpPr>
        <p:spPr>
          <a:xfrm>
            <a:off x="5730240" y="934720"/>
            <a:ext cx="549275" cy="645160"/>
          </a:xfrm>
          <a:prstGeom prst="rect">
            <a:avLst/>
          </a:prstGeom>
          <a:noFill/>
        </p:spPr>
        <p:txBody>
          <a:bodyPr wrap="square" rtlCol="0">
            <a:spAutoFit/>
          </a:bodyPr>
          <a:lstStyle/>
          <a:p>
            <a:r>
              <a:rPr lang="zh-CN" altLang="en-US" sz="3600" dirty="0">
                <a:latin typeface="楷体" pitchFamily="49" charset="-122"/>
                <a:ea typeface="楷体" pitchFamily="49" charset="-122"/>
              </a:rPr>
              <a:t>霎</a:t>
            </a:r>
          </a:p>
        </p:txBody>
      </p:sp>
      <p:sp>
        <p:nvSpPr>
          <p:cNvPr id="3" name="文本框 2"/>
          <p:cNvSpPr txBox="1"/>
          <p:nvPr/>
        </p:nvSpPr>
        <p:spPr>
          <a:xfrm>
            <a:off x="2449689" y="2807968"/>
            <a:ext cx="7552267" cy="1312090"/>
          </a:xfrm>
          <a:prstGeom prst="rect">
            <a:avLst/>
          </a:prstGeom>
          <a:noFill/>
        </p:spPr>
        <p:txBody>
          <a:bodyPr wrap="square" rtlCol="0">
            <a:spAutoFit/>
          </a:bodyPr>
          <a:lstStyle/>
          <a:p>
            <a:pPr>
              <a:lnSpc>
                <a:spcPct val="150000"/>
              </a:lnSpc>
            </a:pPr>
            <a:r>
              <a:rPr lang="zh-CN" altLang="en-US" sz="2800" dirty="0">
                <a:latin typeface="楷体" pitchFamily="49" charset="-122"/>
                <a:ea typeface="楷体" pitchFamily="49" charset="-122"/>
                <a:sym typeface="+mn-ea"/>
              </a:rPr>
              <a:t>路加福音 4:5 </a:t>
            </a:r>
            <a:r>
              <a:rPr lang="en-US" altLang="zh-CN" sz="2800" dirty="0">
                <a:latin typeface="楷体" pitchFamily="49" charset="-122"/>
                <a:ea typeface="楷体" pitchFamily="49" charset="-122"/>
                <a:sym typeface="+mn-ea"/>
              </a:rPr>
              <a:t> </a:t>
            </a:r>
            <a:r>
              <a:rPr lang="zh-CN" altLang="en-US" sz="2800" dirty="0">
                <a:latin typeface="楷体" pitchFamily="49" charset="-122"/>
                <a:ea typeface="楷体" pitchFamily="49" charset="-122"/>
              </a:rPr>
              <a:t>魔鬼又领他上了高山，</a:t>
            </a:r>
            <a:r>
              <a:rPr lang="zh-CN" altLang="en-US" sz="2800" dirty="0">
                <a:solidFill>
                  <a:srgbClr val="FF0000"/>
                </a:solidFill>
                <a:latin typeface="楷体" pitchFamily="49" charset="-122"/>
                <a:ea typeface="楷体" pitchFamily="49" charset="-122"/>
              </a:rPr>
              <a:t>霎</a:t>
            </a:r>
            <a:r>
              <a:rPr lang="en-US" altLang="zh-CN" sz="2800" dirty="0"/>
              <a:t>(</a:t>
            </a:r>
            <a:r>
              <a:rPr lang="en-US" altLang="zh-CN" sz="2800" dirty="0" err="1">
                <a:effectLst/>
                <a:latin typeface="Arial" panose="020B0604020202020204" pitchFamily="34" charset="0"/>
                <a:ea typeface="楷体" pitchFamily="49" charset="-122"/>
                <a:cs typeface="Arial" panose="020B0604020202020204" pitchFamily="34" charset="0"/>
              </a:rPr>
              <a:t>sh</a:t>
            </a:r>
            <a:r>
              <a:rPr lang="zh-CN" altLang="zh-CN" sz="2800" dirty="0">
                <a:effectLst/>
                <a:latin typeface="Arial" panose="020B0604020202020204" pitchFamily="34" charset="0"/>
                <a:ea typeface="楷体" pitchFamily="49" charset="-122"/>
                <a:cs typeface="Arial" panose="020B0604020202020204" pitchFamily="34" charset="0"/>
              </a:rPr>
              <a:t>à</a:t>
            </a:r>
            <a:r>
              <a:rPr lang="en-US" altLang="zh-CN" sz="2800" dirty="0"/>
              <a:t>)</a:t>
            </a:r>
            <a:r>
              <a:rPr lang="zh-CN" altLang="en-US" sz="2800" dirty="0">
                <a:latin typeface="楷体" pitchFamily="49" charset="-122"/>
                <a:ea typeface="楷体" pitchFamily="49" charset="-122"/>
              </a:rPr>
              <a:t>时间把天下的万国都指给他看，</a:t>
            </a:r>
            <a:endParaRPr lang="zh-CN" altLang="en-US" sz="2000" dirty="0">
              <a:latin typeface="楷体" pitchFamily="49" charset="-122"/>
              <a:ea typeface="楷体" pitchFamily="49" charset="-122"/>
            </a:endParaRPr>
          </a:p>
        </p:txBody>
      </p:sp>
      <p:sp>
        <p:nvSpPr>
          <p:cNvPr id="4" name="文本框 3"/>
          <p:cNvSpPr txBox="1"/>
          <p:nvPr/>
        </p:nvSpPr>
        <p:spPr>
          <a:xfrm>
            <a:off x="2924173" y="4954047"/>
            <a:ext cx="6759473" cy="707886"/>
          </a:xfrm>
          <a:prstGeom prst="rect">
            <a:avLst/>
          </a:prstGeom>
          <a:solidFill>
            <a:schemeClr val="bg1"/>
          </a:solidFill>
        </p:spPr>
        <p:txBody>
          <a:bodyPr wrap="square" rtlCol="0">
            <a:spAutoFit/>
          </a:bodyPr>
          <a:lstStyle/>
          <a:p>
            <a:r>
              <a:rPr lang="zh-CN" altLang="zh-CN" sz="2000" dirty="0">
                <a:solidFill>
                  <a:srgbClr val="000000"/>
                </a:solidFill>
                <a:latin typeface="楷体" pitchFamily="49" charset="-122"/>
                <a:ea typeface="楷体" pitchFamily="49" charset="-122"/>
                <a:cs typeface="宋体" pitchFamily="2" charset="-122"/>
              </a:rPr>
              <a:t>备注：圣经中</a:t>
            </a:r>
            <a:r>
              <a:rPr lang="zh-CN" altLang="en-US" sz="2000" dirty="0">
                <a:solidFill>
                  <a:srgbClr val="000000"/>
                </a:solidFill>
                <a:latin typeface="楷体" pitchFamily="49" charset="-122"/>
                <a:ea typeface="楷体" pitchFamily="49" charset="-122"/>
                <a:cs typeface="宋体" pitchFamily="2" charset="-122"/>
              </a:rPr>
              <a:t>出现</a:t>
            </a:r>
            <a:r>
              <a:rPr lang="en-US" altLang="zh-CN" sz="2000" dirty="0">
                <a:solidFill>
                  <a:srgbClr val="000000"/>
                </a:solidFill>
                <a:latin typeface="楷体" pitchFamily="49" charset="-122"/>
                <a:ea typeface="楷体" pitchFamily="49" charset="-122"/>
                <a:cs typeface="宋体" pitchFamily="2" charset="-122"/>
              </a:rPr>
              <a:t>4</a:t>
            </a:r>
            <a:r>
              <a:rPr lang="zh-CN" altLang="zh-CN" sz="2000" dirty="0">
                <a:solidFill>
                  <a:srgbClr val="000000"/>
                </a:solidFill>
                <a:latin typeface="楷体" pitchFamily="49" charset="-122"/>
                <a:ea typeface="楷体" pitchFamily="49" charset="-122"/>
                <a:cs typeface="宋体" pitchFamily="2" charset="-122"/>
              </a:rPr>
              <a:t>处。一刹那时间更短，一霎那表示时间段时间较长一点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012635" y="2378855"/>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3082533" y="2223963"/>
            <a:ext cx="1858002" cy="2646045"/>
          </a:xfrm>
          <a:prstGeom prst="rect">
            <a:avLst/>
          </a:prstGeom>
          <a:noFill/>
        </p:spPr>
        <p:txBody>
          <a:bodyPr wrap="square">
            <a:spAutoFit/>
          </a:bodyPr>
          <a:lstStyle/>
          <a:p>
            <a:r>
              <a:rPr lang="zh-CN" altLang="zh-CN" sz="16600" dirty="0">
                <a:solidFill>
                  <a:srgbClr val="000000"/>
                </a:solidFill>
                <a:effectLst/>
                <a:latin typeface="楷体" panose="02010609060101010101" pitchFamily="49" charset="-122"/>
                <a:ea typeface="楷体" panose="02010609060101010101" pitchFamily="49" charset="-122"/>
                <a:cs typeface="宋体" pitchFamily="2" charset="-122"/>
              </a:rPr>
              <a:t>荆</a:t>
            </a:r>
          </a:p>
        </p:txBody>
      </p:sp>
      <p:pic>
        <p:nvPicPr>
          <p:cNvPr id="2" name="图片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11597" y="2378855"/>
            <a:ext cx="2476507" cy="2476507"/>
          </a:xfrm>
          <a:prstGeom prst="rect">
            <a:avLst/>
          </a:prstGeom>
          <a:effectLst>
            <a:outerShdw blurRad="50800" dist="38100" dir="5400000" algn="t" rotWithShape="0">
              <a:prstClr val="black">
                <a:alpha val="40000"/>
              </a:prstClr>
            </a:outerShdw>
          </a:effectLst>
        </p:spPr>
      </p:pic>
      <p:sp>
        <p:nvSpPr>
          <p:cNvPr id="6" name="文本框 5"/>
          <p:cNvSpPr txBox="1"/>
          <p:nvPr/>
        </p:nvSpPr>
        <p:spPr>
          <a:xfrm>
            <a:off x="6581902" y="2202818"/>
            <a:ext cx="1980244" cy="2646045"/>
          </a:xfrm>
          <a:prstGeom prst="rect">
            <a:avLst/>
          </a:prstGeom>
          <a:noFill/>
        </p:spPr>
        <p:txBody>
          <a:bodyPr wrap="square">
            <a:spAutoFit/>
          </a:bodyPr>
          <a:lstStyle/>
          <a:p>
            <a:r>
              <a:rPr lang="zh-CN" altLang="zh-CN" sz="16600" dirty="0">
                <a:solidFill>
                  <a:schemeClr val="tx1"/>
                </a:solidFill>
                <a:effectLst/>
                <a:latin typeface="楷体" panose="02010609060101010101" pitchFamily="49" charset="-122"/>
                <a:ea typeface="楷体" panose="02010609060101010101" pitchFamily="49" charset="-122"/>
                <a:cs typeface="宋体" pitchFamily="2" charset="-122"/>
              </a:rPr>
              <a:t>棘</a:t>
            </a:r>
          </a:p>
        </p:txBody>
      </p:sp>
      <p:sp>
        <p:nvSpPr>
          <p:cNvPr id="9" name="文本框 8"/>
          <p:cNvSpPr txBox="1"/>
          <p:nvPr/>
        </p:nvSpPr>
        <p:spPr>
          <a:xfrm>
            <a:off x="3517640" y="1471464"/>
            <a:ext cx="1451728" cy="829945"/>
          </a:xfrm>
          <a:prstGeom prst="rect">
            <a:avLst/>
          </a:prstGeom>
          <a:noFill/>
        </p:spPr>
        <p:txBody>
          <a:bodyPr wrap="square">
            <a:spAutoFit/>
          </a:bodyPr>
          <a:lstStyle/>
          <a:p>
            <a:pPr algn="ctr"/>
            <a:r>
              <a:rPr lang="en-US" altLang="zh-CN" sz="4800" dirty="0" err="1">
                <a:solidFill>
                  <a:schemeClr val="tx1">
                    <a:lumMod val="95000"/>
                    <a:lumOff val="5000"/>
                  </a:schemeClr>
                </a:solidFill>
                <a:effectLst/>
                <a:latin typeface="Arial" panose="020B0604020202020204" pitchFamily="34" charset="0"/>
                <a:ea typeface="等线" panose="02010600030101010101" pitchFamily="2" charset="-122"/>
              </a:rPr>
              <a:t> jīng</a:t>
            </a:r>
          </a:p>
        </p:txBody>
      </p:sp>
      <p:sp>
        <p:nvSpPr>
          <p:cNvPr id="11" name="文本框 10"/>
          <p:cNvSpPr txBox="1"/>
          <p:nvPr/>
        </p:nvSpPr>
        <p:spPr>
          <a:xfrm>
            <a:off x="6785200" y="1476387"/>
            <a:ext cx="1939925" cy="829945"/>
          </a:xfrm>
          <a:prstGeom prst="rect">
            <a:avLst/>
          </a:prstGeom>
          <a:noFill/>
        </p:spPr>
        <p:txBody>
          <a:bodyPr wrap="square">
            <a:spAutoFit/>
          </a:bodyPr>
          <a:lstStyle/>
          <a:p>
            <a:pPr algn="ctr"/>
            <a:r>
              <a:rPr lang="en-US" altLang="zh-CN" sz="4800" dirty="0" err="1">
                <a:solidFill>
                  <a:schemeClr val="tx1"/>
                </a:solidFill>
                <a:effectLst/>
                <a:latin typeface="Arial" panose="020B0604020202020204" pitchFamily="34" charset="0"/>
                <a:ea typeface="等线" panose="02010600030101010101" pitchFamily="2" charset="-122"/>
              </a:rPr>
              <a:t>jí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9" grpId="0"/>
      <p:bldP spid="9" grpId="1"/>
      <p:bldP spid="11" grpId="0"/>
      <p:bldP spid="11"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p:cNvSpPr txBox="1"/>
          <p:nvPr/>
        </p:nvSpPr>
        <p:spPr>
          <a:xfrm>
            <a:off x="2962655" y="2767280"/>
            <a:ext cx="6266690" cy="1323439"/>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dirty="0">
                <a:ln>
                  <a:noFill/>
                </a:ln>
                <a:solidFill>
                  <a:srgbClr val="E7E6E6">
                    <a:lumMod val="10000"/>
                  </a:srgbClr>
                </a:solidFill>
                <a:effectLst>
                  <a:outerShdw blurRad="38100" dist="38100" dir="2700000" algn="tl">
                    <a:srgbClr val="000000">
                      <a:alpha val="43137"/>
                    </a:srgbClr>
                  </a:outerShdw>
                </a:effectLst>
                <a:uLnTx/>
                <a:uFillTx/>
                <a:latin typeface="Ink Free" panose="03080402000500000000" pitchFamily="2" charset="0"/>
                <a:ea typeface="方正仿宋简体" pitchFamily="2" charset="-122"/>
                <a:cs typeface="+mn-cs"/>
              </a:rPr>
              <a:t> </a:t>
            </a:r>
            <a:endParaRPr kumimoji="0" lang="zh-CN" altLang="en-US" sz="8000" b="0" i="0" u="none" strike="noStrike" kern="1200" cap="none" spc="0" normalizeH="0" baseline="0" noProof="0" dirty="0">
              <a:ln>
                <a:noFill/>
              </a:ln>
              <a:solidFill>
                <a:srgbClr val="E7E6E6">
                  <a:lumMod val="10000"/>
                </a:srgbClr>
              </a:solidFill>
              <a:effectLst>
                <a:outerShdw blurRad="38100" dist="38100" dir="2700000" algn="tl">
                  <a:srgbClr val="000000">
                    <a:alpha val="43137"/>
                  </a:srgbClr>
                </a:outerShdw>
              </a:effectLst>
              <a:uLnTx/>
              <a:uFillTx/>
              <a:latin typeface="Ink Free" panose="03080402000500000000" pitchFamily="2" charset="0"/>
              <a:ea typeface="方正仿宋简体" pitchFamily="2" charset="-122"/>
              <a:cs typeface="+mn-cs"/>
            </a:endParaRPr>
          </a:p>
        </p:txBody>
      </p:sp>
      <p:pic>
        <p:nvPicPr>
          <p:cNvPr id="2" name="图片 1" descr="20090307205707_100"/>
          <p:cNvPicPr>
            <a:picLocks noChangeAspect="1"/>
          </p:cNvPicPr>
          <p:nvPr/>
        </p:nvPicPr>
        <p:blipFill>
          <a:blip r:embed="rId3"/>
          <a:stretch>
            <a:fillRect/>
          </a:stretch>
        </p:blipFill>
        <p:spPr>
          <a:xfrm>
            <a:off x="1435735" y="689610"/>
            <a:ext cx="9320530" cy="5445760"/>
          </a:xfrm>
          <a:prstGeom prst="roundRect">
            <a:avLst/>
          </a:prstGeom>
        </p:spPr>
      </p:pic>
      <p:sp>
        <p:nvSpPr>
          <p:cNvPr id="8" name="文本框 7"/>
          <p:cNvSpPr txBox="1"/>
          <p:nvPr>
            <p:custDataLst>
              <p:tags r:id="rId1"/>
            </p:custDataLst>
          </p:nvPr>
        </p:nvSpPr>
        <p:spPr>
          <a:xfrm>
            <a:off x="4298315" y="6135370"/>
            <a:ext cx="3595370" cy="528320"/>
          </a:xfrm>
          <a:prstGeom prst="rect">
            <a:avLst/>
          </a:prstGeom>
          <a:noFill/>
        </p:spPr>
        <p:txBody>
          <a:bodyPr wrap="square">
            <a:noAutofit/>
          </a:bodyPr>
          <a:lstStyle/>
          <a:p>
            <a:pPr indent="304800" algn="ctr">
              <a:lnSpc>
                <a:spcPts val="2625"/>
              </a:lnSpc>
            </a:pPr>
            <a:r>
              <a:rPr lang="zh-CN" altLang="en-US" sz="2400" b="1" u="sng" dirty="0">
                <a:solidFill>
                  <a:schemeClr val="tx1"/>
                </a:solidFill>
                <a:effectLst/>
                <a:latin typeface="楷体" panose="02010609060101010101" pitchFamily="49" charset="-122"/>
                <a:ea typeface="楷体" panose="02010609060101010101" pitchFamily="49" charset="-122"/>
              </a:rPr>
              <a:t>荆棘树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48217" y="1124234"/>
            <a:ext cx="8095566" cy="4609532"/>
          </a:xfrm>
          <a:prstGeom prst="rect">
            <a:avLst/>
          </a:prstGeom>
          <a:noFill/>
        </p:spPr>
        <p:txBody>
          <a:bodyPr wrap="square" rtlCol="0">
            <a:spAutoFit/>
          </a:bodyPr>
          <a:lstStyle/>
          <a:p>
            <a:pPr algn="ctr">
              <a:lnSpc>
                <a:spcPct val="160000"/>
              </a:lnSpc>
            </a:pPr>
            <a:r>
              <a:rPr lang="zh-CN" altLang="en-US" sz="4000" dirty="0">
                <a:latin typeface="楷体" charset="0"/>
                <a:ea typeface="楷体" charset="0"/>
                <a:cs typeface="楷体" charset="0"/>
              </a:rPr>
              <a:t>《马可福音》</a:t>
            </a:r>
            <a:r>
              <a:rPr lang="en-US" altLang="zh-CN" sz="4000" dirty="0">
                <a:latin typeface="楷体" charset="0"/>
                <a:ea typeface="楷体" charset="0"/>
                <a:cs typeface="楷体" charset="0"/>
              </a:rPr>
              <a:t>-</a:t>
            </a:r>
            <a:r>
              <a:rPr lang="zh-CN" altLang="en-US" sz="4000" dirty="0">
                <a:latin typeface="楷体" charset="0"/>
                <a:ea typeface="楷体" charset="0"/>
                <a:cs typeface="楷体" charset="0"/>
              </a:rPr>
              <a:t>《约翰福音》</a:t>
            </a:r>
          </a:p>
          <a:p>
            <a:pPr algn="ctr">
              <a:lnSpc>
                <a:spcPct val="160000"/>
              </a:lnSpc>
            </a:pPr>
            <a:r>
              <a:rPr lang="zh-CN" altLang="en-US" sz="4000" dirty="0">
                <a:latin typeface="楷体" charset="0"/>
                <a:ea typeface="楷体" charset="0"/>
                <a:cs typeface="楷体" charset="0"/>
              </a:rPr>
              <a:t>缒</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 脚镣</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睚</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跺</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摇橹</a:t>
            </a:r>
            <a:r>
              <a:rPr lang="en-US" altLang="zh-CN" sz="4000" dirty="0">
                <a:latin typeface="楷体" charset="0"/>
                <a:ea typeface="楷体" charset="0"/>
                <a:cs typeface="楷体" charset="0"/>
              </a:rPr>
              <a:t>  </a:t>
            </a:r>
            <a:r>
              <a:rPr lang="en-US" altLang="zh-CN" sz="4000" dirty="0" err="1">
                <a:solidFill>
                  <a:schemeClr val="tx1"/>
                </a:solidFill>
                <a:effectLst/>
                <a:latin typeface="楷体" charset="0"/>
                <a:ea typeface="楷体" charset="0"/>
                <a:cs typeface="楷体" charset="0"/>
                <a:sym typeface="+mn-ea"/>
              </a:rPr>
              <a:t>䍁</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徇</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撇</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掣</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簸</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霎</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荆棘  蒺藜</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 褂</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囊</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 别西卜</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窨</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臌</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讹诈</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锭</a:t>
            </a:r>
            <a:r>
              <a:rPr lang="en-US" altLang="zh-CN" sz="4000" dirty="0">
                <a:latin typeface="楷体" charset="0"/>
                <a:ea typeface="楷体" charset="0"/>
                <a:cs typeface="楷体" charset="0"/>
              </a:rPr>
              <a:t> </a:t>
            </a:r>
            <a:r>
              <a:rPr lang="zh-CN" altLang="en-US" sz="4000" dirty="0">
                <a:latin typeface="楷体" charset="0"/>
                <a:ea typeface="楷体" charset="0"/>
                <a:cs typeface="楷体" charset="0"/>
              </a:rPr>
              <a:t>厄</a:t>
            </a:r>
            <a:r>
              <a:rPr lang="en-US" altLang="zh-CN" sz="4000" dirty="0"/>
              <a:t> </a:t>
            </a:r>
          </a:p>
          <a:p>
            <a:pPr algn="ctr">
              <a:lnSpc>
                <a:spcPct val="160000"/>
              </a:lnSpc>
            </a:pPr>
            <a:r>
              <a:rPr lang="en-US" altLang="zh-CN" sz="2800" dirty="0">
                <a:latin typeface="楷体" charset="0"/>
                <a:ea typeface="楷体" charset="0"/>
                <a:cs typeface="楷体" charset="0"/>
              </a:rPr>
              <a:t>25</a:t>
            </a:r>
            <a:r>
              <a:rPr lang="zh-CN" altLang="en-US" sz="2800" dirty="0">
                <a:latin typeface="楷体" charset="0"/>
                <a:ea typeface="楷体" charset="0"/>
                <a:cs typeface="楷体" charset="0"/>
              </a:rPr>
              <a:t>个生僻字</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17"/>
          <p:cNvSpPr/>
          <p:nvPr>
            <p:custDataLst>
              <p:tags r:id="rId1"/>
            </p:custDataLst>
          </p:nvPr>
        </p:nvSpPr>
        <p:spPr>
          <a:xfrm rot="21420000">
            <a:off x="2077720" y="1935480"/>
            <a:ext cx="7788910" cy="911860"/>
          </a:xfrm>
          <a:custGeom>
            <a:avLst/>
            <a:gdLst>
              <a:gd name="connsiteX0" fmla="*/ 338666 w 2861733"/>
              <a:gd name="connsiteY0" fmla="*/ 1100738 h 1439404"/>
              <a:gd name="connsiteX1" fmla="*/ 287866 w 2861733"/>
              <a:gd name="connsiteY1" fmla="*/ 1016071 h 1439404"/>
              <a:gd name="connsiteX2" fmla="*/ 237066 w 2861733"/>
              <a:gd name="connsiteY2" fmla="*/ 982204 h 1439404"/>
              <a:gd name="connsiteX3" fmla="*/ 135466 w 2861733"/>
              <a:gd name="connsiteY3" fmla="*/ 863671 h 1439404"/>
              <a:gd name="connsiteX4" fmla="*/ 84666 w 2861733"/>
              <a:gd name="connsiteY4" fmla="*/ 745138 h 1439404"/>
              <a:gd name="connsiteX5" fmla="*/ 67733 w 2861733"/>
              <a:gd name="connsiteY5" fmla="*/ 677404 h 1439404"/>
              <a:gd name="connsiteX6" fmla="*/ 0 w 2861733"/>
              <a:gd name="connsiteY6" fmla="*/ 541938 h 1439404"/>
              <a:gd name="connsiteX7" fmla="*/ 33866 w 2861733"/>
              <a:gd name="connsiteY7" fmla="*/ 287938 h 1439404"/>
              <a:gd name="connsiteX8" fmla="*/ 50800 w 2861733"/>
              <a:gd name="connsiteY8" fmla="*/ 220204 h 1439404"/>
              <a:gd name="connsiteX9" fmla="*/ 101600 w 2861733"/>
              <a:gd name="connsiteY9" fmla="*/ 118604 h 1439404"/>
              <a:gd name="connsiteX10" fmla="*/ 152400 w 2861733"/>
              <a:gd name="connsiteY10" fmla="*/ 67804 h 1439404"/>
              <a:gd name="connsiteX11" fmla="*/ 254000 w 2861733"/>
              <a:gd name="connsiteY11" fmla="*/ 50871 h 1439404"/>
              <a:gd name="connsiteX12" fmla="*/ 474133 w 2861733"/>
              <a:gd name="connsiteY12" fmla="*/ 84738 h 1439404"/>
              <a:gd name="connsiteX13" fmla="*/ 524933 w 2861733"/>
              <a:gd name="connsiteY13" fmla="*/ 118604 h 1439404"/>
              <a:gd name="connsiteX14" fmla="*/ 762000 w 2861733"/>
              <a:gd name="connsiteY14" fmla="*/ 135538 h 1439404"/>
              <a:gd name="connsiteX15" fmla="*/ 1049866 w 2861733"/>
              <a:gd name="connsiteY15" fmla="*/ 135538 h 1439404"/>
              <a:gd name="connsiteX16" fmla="*/ 1151466 w 2861733"/>
              <a:gd name="connsiteY16" fmla="*/ 67804 h 1439404"/>
              <a:gd name="connsiteX17" fmla="*/ 1219200 w 2861733"/>
              <a:gd name="connsiteY17" fmla="*/ 50871 h 1439404"/>
              <a:gd name="connsiteX18" fmla="*/ 1286933 w 2861733"/>
              <a:gd name="connsiteY18" fmla="*/ 17004 h 1439404"/>
              <a:gd name="connsiteX19" fmla="*/ 1794933 w 2861733"/>
              <a:gd name="connsiteY19" fmla="*/ 33938 h 1439404"/>
              <a:gd name="connsiteX20" fmla="*/ 1879600 w 2861733"/>
              <a:gd name="connsiteY20" fmla="*/ 101671 h 1439404"/>
              <a:gd name="connsiteX21" fmla="*/ 1947333 w 2861733"/>
              <a:gd name="connsiteY21" fmla="*/ 118604 h 1439404"/>
              <a:gd name="connsiteX22" fmla="*/ 1998133 w 2861733"/>
              <a:gd name="connsiteY22" fmla="*/ 152471 h 1439404"/>
              <a:gd name="connsiteX23" fmla="*/ 2082800 w 2861733"/>
              <a:gd name="connsiteY23" fmla="*/ 220204 h 1439404"/>
              <a:gd name="connsiteX24" fmla="*/ 2116666 w 2861733"/>
              <a:gd name="connsiteY24" fmla="*/ 271004 h 1439404"/>
              <a:gd name="connsiteX25" fmla="*/ 2167466 w 2861733"/>
              <a:gd name="connsiteY25" fmla="*/ 304871 h 1439404"/>
              <a:gd name="connsiteX26" fmla="*/ 2218266 w 2861733"/>
              <a:gd name="connsiteY26" fmla="*/ 355671 h 1439404"/>
              <a:gd name="connsiteX27" fmla="*/ 2336800 w 2861733"/>
              <a:gd name="connsiteY27" fmla="*/ 389538 h 1439404"/>
              <a:gd name="connsiteX28" fmla="*/ 2472266 w 2861733"/>
              <a:gd name="connsiteY28" fmla="*/ 372604 h 1439404"/>
              <a:gd name="connsiteX29" fmla="*/ 2641600 w 2861733"/>
              <a:gd name="connsiteY29" fmla="*/ 304871 h 1439404"/>
              <a:gd name="connsiteX30" fmla="*/ 2794000 w 2861733"/>
              <a:gd name="connsiteY30" fmla="*/ 321804 h 1439404"/>
              <a:gd name="connsiteX31" fmla="*/ 2827866 w 2861733"/>
              <a:gd name="connsiteY31" fmla="*/ 389538 h 1439404"/>
              <a:gd name="connsiteX32" fmla="*/ 2861733 w 2861733"/>
              <a:gd name="connsiteY32" fmla="*/ 440338 h 1439404"/>
              <a:gd name="connsiteX33" fmla="*/ 2844800 w 2861733"/>
              <a:gd name="connsiteY33" fmla="*/ 677404 h 1439404"/>
              <a:gd name="connsiteX34" fmla="*/ 2827866 w 2861733"/>
              <a:gd name="connsiteY34" fmla="*/ 728204 h 1439404"/>
              <a:gd name="connsiteX35" fmla="*/ 2810933 w 2861733"/>
              <a:gd name="connsiteY35" fmla="*/ 1337804 h 1439404"/>
              <a:gd name="connsiteX36" fmla="*/ 2777066 w 2861733"/>
              <a:gd name="connsiteY36" fmla="*/ 1388604 h 1439404"/>
              <a:gd name="connsiteX37" fmla="*/ 2709333 w 2861733"/>
              <a:gd name="connsiteY37" fmla="*/ 1422471 h 1439404"/>
              <a:gd name="connsiteX38" fmla="*/ 2607733 w 2861733"/>
              <a:gd name="connsiteY38" fmla="*/ 1439404 h 1439404"/>
              <a:gd name="connsiteX39" fmla="*/ 1981200 w 2861733"/>
              <a:gd name="connsiteY39" fmla="*/ 1422471 h 1439404"/>
              <a:gd name="connsiteX40" fmla="*/ 1845733 w 2861733"/>
              <a:gd name="connsiteY40" fmla="*/ 1405538 h 1439404"/>
              <a:gd name="connsiteX41" fmla="*/ 1693333 w 2861733"/>
              <a:gd name="connsiteY41" fmla="*/ 1388604 h 1439404"/>
              <a:gd name="connsiteX42" fmla="*/ 1524000 w 2861733"/>
              <a:gd name="connsiteY42" fmla="*/ 1337804 h 1439404"/>
              <a:gd name="connsiteX43" fmla="*/ 1473200 w 2861733"/>
              <a:gd name="connsiteY43" fmla="*/ 1320871 h 1439404"/>
              <a:gd name="connsiteX44" fmla="*/ 1405466 w 2861733"/>
              <a:gd name="connsiteY44" fmla="*/ 1303938 h 1439404"/>
              <a:gd name="connsiteX45" fmla="*/ 1303866 w 2861733"/>
              <a:gd name="connsiteY45" fmla="*/ 1253138 h 1439404"/>
              <a:gd name="connsiteX46" fmla="*/ 1202266 w 2861733"/>
              <a:gd name="connsiteY46" fmla="*/ 1202338 h 1439404"/>
              <a:gd name="connsiteX47" fmla="*/ 1066800 w 2861733"/>
              <a:gd name="connsiteY47" fmla="*/ 1219271 h 1439404"/>
              <a:gd name="connsiteX48" fmla="*/ 965200 w 2861733"/>
              <a:gd name="connsiteY48" fmla="*/ 1270071 h 1439404"/>
              <a:gd name="connsiteX49" fmla="*/ 914400 w 2861733"/>
              <a:gd name="connsiteY49" fmla="*/ 1287004 h 1439404"/>
              <a:gd name="connsiteX50" fmla="*/ 558800 w 2861733"/>
              <a:gd name="connsiteY50" fmla="*/ 1270071 h 1439404"/>
              <a:gd name="connsiteX51" fmla="*/ 508000 w 2861733"/>
              <a:gd name="connsiteY51" fmla="*/ 1253138 h 1439404"/>
              <a:gd name="connsiteX52" fmla="*/ 406400 w 2861733"/>
              <a:gd name="connsiteY52" fmla="*/ 1168471 h 1439404"/>
              <a:gd name="connsiteX53" fmla="*/ 338666 w 2861733"/>
              <a:gd name="connsiteY53" fmla="*/ 1100738 h 143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61733" h="1439404">
                <a:moveTo>
                  <a:pt x="338666" y="1100738"/>
                </a:moveTo>
                <a:cubicBezTo>
                  <a:pt x="318910" y="1075338"/>
                  <a:pt x="309285" y="1041060"/>
                  <a:pt x="287866" y="1016071"/>
                </a:cubicBezTo>
                <a:cubicBezTo>
                  <a:pt x="274622" y="1000619"/>
                  <a:pt x="252700" y="995233"/>
                  <a:pt x="237066" y="982204"/>
                </a:cubicBezTo>
                <a:cubicBezTo>
                  <a:pt x="189895" y="942895"/>
                  <a:pt x="172839" y="913501"/>
                  <a:pt x="135466" y="863671"/>
                </a:cubicBezTo>
                <a:cubicBezTo>
                  <a:pt x="86852" y="669211"/>
                  <a:pt x="154831" y="908856"/>
                  <a:pt x="84666" y="745138"/>
                </a:cubicBezTo>
                <a:cubicBezTo>
                  <a:pt x="75498" y="723747"/>
                  <a:pt x="76684" y="698887"/>
                  <a:pt x="67733" y="677404"/>
                </a:cubicBezTo>
                <a:cubicBezTo>
                  <a:pt x="48316" y="630802"/>
                  <a:pt x="0" y="541938"/>
                  <a:pt x="0" y="541938"/>
                </a:cubicBezTo>
                <a:cubicBezTo>
                  <a:pt x="11289" y="457271"/>
                  <a:pt x="20544" y="372309"/>
                  <a:pt x="33866" y="287938"/>
                </a:cubicBezTo>
                <a:cubicBezTo>
                  <a:pt x="37496" y="264950"/>
                  <a:pt x="42157" y="241812"/>
                  <a:pt x="50800" y="220204"/>
                </a:cubicBezTo>
                <a:cubicBezTo>
                  <a:pt x="64862" y="185048"/>
                  <a:pt x="80597" y="150109"/>
                  <a:pt x="101600" y="118604"/>
                </a:cubicBezTo>
                <a:cubicBezTo>
                  <a:pt x="114884" y="98679"/>
                  <a:pt x="130517" y="77530"/>
                  <a:pt x="152400" y="67804"/>
                </a:cubicBezTo>
                <a:cubicBezTo>
                  <a:pt x="183775" y="53860"/>
                  <a:pt x="220133" y="56515"/>
                  <a:pt x="254000" y="50871"/>
                </a:cubicBezTo>
                <a:cubicBezTo>
                  <a:pt x="284604" y="54271"/>
                  <a:pt x="422801" y="62739"/>
                  <a:pt x="474133" y="84738"/>
                </a:cubicBezTo>
                <a:cubicBezTo>
                  <a:pt x="492839" y="92755"/>
                  <a:pt x="504891" y="115067"/>
                  <a:pt x="524933" y="118604"/>
                </a:cubicBezTo>
                <a:cubicBezTo>
                  <a:pt x="602951" y="132372"/>
                  <a:pt x="682978" y="129893"/>
                  <a:pt x="762000" y="135538"/>
                </a:cubicBezTo>
                <a:cubicBezTo>
                  <a:pt x="870379" y="171664"/>
                  <a:pt x="873019" y="179750"/>
                  <a:pt x="1049866" y="135538"/>
                </a:cubicBezTo>
                <a:cubicBezTo>
                  <a:pt x="1089353" y="125666"/>
                  <a:pt x="1111978" y="77676"/>
                  <a:pt x="1151466" y="67804"/>
                </a:cubicBezTo>
                <a:lnTo>
                  <a:pt x="1219200" y="50871"/>
                </a:lnTo>
                <a:cubicBezTo>
                  <a:pt x="1241778" y="39582"/>
                  <a:pt x="1262251" y="22293"/>
                  <a:pt x="1286933" y="17004"/>
                </a:cubicBezTo>
                <a:cubicBezTo>
                  <a:pt x="1455605" y="-19140"/>
                  <a:pt x="1627156" y="9969"/>
                  <a:pt x="1794933" y="33938"/>
                </a:cubicBezTo>
                <a:cubicBezTo>
                  <a:pt x="1823155" y="56516"/>
                  <a:pt x="1848006" y="84119"/>
                  <a:pt x="1879600" y="101671"/>
                </a:cubicBezTo>
                <a:cubicBezTo>
                  <a:pt x="1899944" y="112973"/>
                  <a:pt x="1925942" y="109436"/>
                  <a:pt x="1947333" y="118604"/>
                </a:cubicBezTo>
                <a:cubicBezTo>
                  <a:pt x="1966039" y="126621"/>
                  <a:pt x="1981200" y="141182"/>
                  <a:pt x="1998133" y="152471"/>
                </a:cubicBezTo>
                <a:cubicBezTo>
                  <a:pt x="2095193" y="298060"/>
                  <a:pt x="1965953" y="126726"/>
                  <a:pt x="2082800" y="220204"/>
                </a:cubicBezTo>
                <a:cubicBezTo>
                  <a:pt x="2098692" y="232917"/>
                  <a:pt x="2102276" y="256613"/>
                  <a:pt x="2116666" y="271004"/>
                </a:cubicBezTo>
                <a:cubicBezTo>
                  <a:pt x="2131057" y="285395"/>
                  <a:pt x="2151832" y="291842"/>
                  <a:pt x="2167466" y="304871"/>
                </a:cubicBezTo>
                <a:cubicBezTo>
                  <a:pt x="2185863" y="320202"/>
                  <a:pt x="2198341" y="342387"/>
                  <a:pt x="2218266" y="355671"/>
                </a:cubicBezTo>
                <a:cubicBezTo>
                  <a:pt x="2232840" y="365387"/>
                  <a:pt x="2327771" y="387281"/>
                  <a:pt x="2336800" y="389538"/>
                </a:cubicBezTo>
                <a:cubicBezTo>
                  <a:pt x="2381955" y="383893"/>
                  <a:pt x="2427769" y="382139"/>
                  <a:pt x="2472266" y="372604"/>
                </a:cubicBezTo>
                <a:cubicBezTo>
                  <a:pt x="2545505" y="356910"/>
                  <a:pt x="2578924" y="336209"/>
                  <a:pt x="2641600" y="304871"/>
                </a:cubicBezTo>
                <a:cubicBezTo>
                  <a:pt x="2692400" y="310515"/>
                  <a:pt x="2747469" y="300653"/>
                  <a:pt x="2794000" y="321804"/>
                </a:cubicBezTo>
                <a:cubicBezTo>
                  <a:pt x="2816980" y="332250"/>
                  <a:pt x="2815342" y="367621"/>
                  <a:pt x="2827866" y="389538"/>
                </a:cubicBezTo>
                <a:cubicBezTo>
                  <a:pt x="2837963" y="407208"/>
                  <a:pt x="2850444" y="423405"/>
                  <a:pt x="2861733" y="440338"/>
                </a:cubicBezTo>
                <a:cubicBezTo>
                  <a:pt x="2856089" y="519360"/>
                  <a:pt x="2854057" y="598723"/>
                  <a:pt x="2844800" y="677404"/>
                </a:cubicBezTo>
                <a:cubicBezTo>
                  <a:pt x="2842714" y="695131"/>
                  <a:pt x="2828780" y="710378"/>
                  <a:pt x="2827866" y="728204"/>
                </a:cubicBezTo>
                <a:cubicBezTo>
                  <a:pt x="2817455" y="931216"/>
                  <a:pt x="2826524" y="1135124"/>
                  <a:pt x="2810933" y="1337804"/>
                </a:cubicBezTo>
                <a:cubicBezTo>
                  <a:pt x="2809372" y="1358095"/>
                  <a:pt x="2792700" y="1375575"/>
                  <a:pt x="2777066" y="1388604"/>
                </a:cubicBezTo>
                <a:cubicBezTo>
                  <a:pt x="2757674" y="1404764"/>
                  <a:pt x="2733511" y="1415218"/>
                  <a:pt x="2709333" y="1422471"/>
                </a:cubicBezTo>
                <a:cubicBezTo>
                  <a:pt x="2676447" y="1432337"/>
                  <a:pt x="2641600" y="1433760"/>
                  <a:pt x="2607733" y="1439404"/>
                </a:cubicBezTo>
                <a:lnTo>
                  <a:pt x="1981200" y="1422471"/>
                </a:lnTo>
                <a:cubicBezTo>
                  <a:pt x="1935738" y="1420450"/>
                  <a:pt x="1890928" y="1410855"/>
                  <a:pt x="1845733" y="1405538"/>
                </a:cubicBezTo>
                <a:lnTo>
                  <a:pt x="1693333" y="1388604"/>
                </a:lnTo>
                <a:cubicBezTo>
                  <a:pt x="1576291" y="1330084"/>
                  <a:pt x="1675798" y="1371537"/>
                  <a:pt x="1524000" y="1337804"/>
                </a:cubicBezTo>
                <a:cubicBezTo>
                  <a:pt x="1506576" y="1333932"/>
                  <a:pt x="1490363" y="1325774"/>
                  <a:pt x="1473200" y="1320871"/>
                </a:cubicBezTo>
                <a:cubicBezTo>
                  <a:pt x="1450823" y="1314478"/>
                  <a:pt x="1428044" y="1309582"/>
                  <a:pt x="1405466" y="1303938"/>
                </a:cubicBezTo>
                <a:cubicBezTo>
                  <a:pt x="1259880" y="1206880"/>
                  <a:pt x="1444080" y="1323245"/>
                  <a:pt x="1303866" y="1253138"/>
                </a:cubicBezTo>
                <a:cubicBezTo>
                  <a:pt x="1172563" y="1187487"/>
                  <a:pt x="1329953" y="1244899"/>
                  <a:pt x="1202266" y="1202338"/>
                </a:cubicBezTo>
                <a:cubicBezTo>
                  <a:pt x="1157111" y="1207982"/>
                  <a:pt x="1111573" y="1211131"/>
                  <a:pt x="1066800" y="1219271"/>
                </a:cubicBezTo>
                <a:cubicBezTo>
                  <a:pt x="999914" y="1231432"/>
                  <a:pt x="1027178" y="1239082"/>
                  <a:pt x="965200" y="1270071"/>
                </a:cubicBezTo>
                <a:cubicBezTo>
                  <a:pt x="949235" y="1278053"/>
                  <a:pt x="931333" y="1281360"/>
                  <a:pt x="914400" y="1287004"/>
                </a:cubicBezTo>
                <a:cubicBezTo>
                  <a:pt x="795867" y="1281360"/>
                  <a:pt x="677058" y="1279926"/>
                  <a:pt x="558800" y="1270071"/>
                </a:cubicBezTo>
                <a:cubicBezTo>
                  <a:pt x="541012" y="1268589"/>
                  <a:pt x="521938" y="1264288"/>
                  <a:pt x="508000" y="1253138"/>
                </a:cubicBezTo>
                <a:cubicBezTo>
                  <a:pt x="348432" y="1125485"/>
                  <a:pt x="630881" y="1280713"/>
                  <a:pt x="406400" y="1168471"/>
                </a:cubicBezTo>
                <a:cubicBezTo>
                  <a:pt x="366271" y="1108278"/>
                  <a:pt x="358422" y="1126138"/>
                  <a:pt x="338666" y="1100738"/>
                </a:cubicBezTo>
                <a:close/>
              </a:path>
            </a:pathLst>
          </a:custGeom>
          <a:solidFill>
            <a:srgbClr val="B3D5E4"/>
          </a:solidFill>
          <a:ln>
            <a:solidFill>
              <a:srgbClr val="8FC4DB"/>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p:custDataLst>
              <p:tags r:id="rId2"/>
            </p:custDataLst>
          </p:nvPr>
        </p:nvSpPr>
        <p:spPr>
          <a:xfrm rot="21420000">
            <a:off x="2086610" y="4587875"/>
            <a:ext cx="8325485" cy="1279525"/>
          </a:xfrm>
          <a:custGeom>
            <a:avLst/>
            <a:gdLst>
              <a:gd name="connsiteX0" fmla="*/ 338666 w 2861733"/>
              <a:gd name="connsiteY0" fmla="*/ 1100738 h 1439404"/>
              <a:gd name="connsiteX1" fmla="*/ 287866 w 2861733"/>
              <a:gd name="connsiteY1" fmla="*/ 1016071 h 1439404"/>
              <a:gd name="connsiteX2" fmla="*/ 237066 w 2861733"/>
              <a:gd name="connsiteY2" fmla="*/ 982204 h 1439404"/>
              <a:gd name="connsiteX3" fmla="*/ 135466 w 2861733"/>
              <a:gd name="connsiteY3" fmla="*/ 863671 h 1439404"/>
              <a:gd name="connsiteX4" fmla="*/ 84666 w 2861733"/>
              <a:gd name="connsiteY4" fmla="*/ 745138 h 1439404"/>
              <a:gd name="connsiteX5" fmla="*/ 67733 w 2861733"/>
              <a:gd name="connsiteY5" fmla="*/ 677404 h 1439404"/>
              <a:gd name="connsiteX6" fmla="*/ 0 w 2861733"/>
              <a:gd name="connsiteY6" fmla="*/ 541938 h 1439404"/>
              <a:gd name="connsiteX7" fmla="*/ 33866 w 2861733"/>
              <a:gd name="connsiteY7" fmla="*/ 287938 h 1439404"/>
              <a:gd name="connsiteX8" fmla="*/ 50800 w 2861733"/>
              <a:gd name="connsiteY8" fmla="*/ 220204 h 1439404"/>
              <a:gd name="connsiteX9" fmla="*/ 101600 w 2861733"/>
              <a:gd name="connsiteY9" fmla="*/ 118604 h 1439404"/>
              <a:gd name="connsiteX10" fmla="*/ 152400 w 2861733"/>
              <a:gd name="connsiteY10" fmla="*/ 67804 h 1439404"/>
              <a:gd name="connsiteX11" fmla="*/ 254000 w 2861733"/>
              <a:gd name="connsiteY11" fmla="*/ 50871 h 1439404"/>
              <a:gd name="connsiteX12" fmla="*/ 474133 w 2861733"/>
              <a:gd name="connsiteY12" fmla="*/ 84738 h 1439404"/>
              <a:gd name="connsiteX13" fmla="*/ 524933 w 2861733"/>
              <a:gd name="connsiteY13" fmla="*/ 118604 h 1439404"/>
              <a:gd name="connsiteX14" fmla="*/ 762000 w 2861733"/>
              <a:gd name="connsiteY14" fmla="*/ 135538 h 1439404"/>
              <a:gd name="connsiteX15" fmla="*/ 1049866 w 2861733"/>
              <a:gd name="connsiteY15" fmla="*/ 135538 h 1439404"/>
              <a:gd name="connsiteX16" fmla="*/ 1151466 w 2861733"/>
              <a:gd name="connsiteY16" fmla="*/ 67804 h 1439404"/>
              <a:gd name="connsiteX17" fmla="*/ 1219200 w 2861733"/>
              <a:gd name="connsiteY17" fmla="*/ 50871 h 1439404"/>
              <a:gd name="connsiteX18" fmla="*/ 1286933 w 2861733"/>
              <a:gd name="connsiteY18" fmla="*/ 17004 h 1439404"/>
              <a:gd name="connsiteX19" fmla="*/ 1794933 w 2861733"/>
              <a:gd name="connsiteY19" fmla="*/ 33938 h 1439404"/>
              <a:gd name="connsiteX20" fmla="*/ 1879600 w 2861733"/>
              <a:gd name="connsiteY20" fmla="*/ 101671 h 1439404"/>
              <a:gd name="connsiteX21" fmla="*/ 1947333 w 2861733"/>
              <a:gd name="connsiteY21" fmla="*/ 118604 h 1439404"/>
              <a:gd name="connsiteX22" fmla="*/ 1998133 w 2861733"/>
              <a:gd name="connsiteY22" fmla="*/ 152471 h 1439404"/>
              <a:gd name="connsiteX23" fmla="*/ 2082800 w 2861733"/>
              <a:gd name="connsiteY23" fmla="*/ 220204 h 1439404"/>
              <a:gd name="connsiteX24" fmla="*/ 2116666 w 2861733"/>
              <a:gd name="connsiteY24" fmla="*/ 271004 h 1439404"/>
              <a:gd name="connsiteX25" fmla="*/ 2167466 w 2861733"/>
              <a:gd name="connsiteY25" fmla="*/ 304871 h 1439404"/>
              <a:gd name="connsiteX26" fmla="*/ 2218266 w 2861733"/>
              <a:gd name="connsiteY26" fmla="*/ 355671 h 1439404"/>
              <a:gd name="connsiteX27" fmla="*/ 2336800 w 2861733"/>
              <a:gd name="connsiteY27" fmla="*/ 389538 h 1439404"/>
              <a:gd name="connsiteX28" fmla="*/ 2472266 w 2861733"/>
              <a:gd name="connsiteY28" fmla="*/ 372604 h 1439404"/>
              <a:gd name="connsiteX29" fmla="*/ 2641600 w 2861733"/>
              <a:gd name="connsiteY29" fmla="*/ 304871 h 1439404"/>
              <a:gd name="connsiteX30" fmla="*/ 2794000 w 2861733"/>
              <a:gd name="connsiteY30" fmla="*/ 321804 h 1439404"/>
              <a:gd name="connsiteX31" fmla="*/ 2827866 w 2861733"/>
              <a:gd name="connsiteY31" fmla="*/ 389538 h 1439404"/>
              <a:gd name="connsiteX32" fmla="*/ 2861733 w 2861733"/>
              <a:gd name="connsiteY32" fmla="*/ 440338 h 1439404"/>
              <a:gd name="connsiteX33" fmla="*/ 2844800 w 2861733"/>
              <a:gd name="connsiteY33" fmla="*/ 677404 h 1439404"/>
              <a:gd name="connsiteX34" fmla="*/ 2827866 w 2861733"/>
              <a:gd name="connsiteY34" fmla="*/ 728204 h 1439404"/>
              <a:gd name="connsiteX35" fmla="*/ 2810933 w 2861733"/>
              <a:gd name="connsiteY35" fmla="*/ 1337804 h 1439404"/>
              <a:gd name="connsiteX36" fmla="*/ 2777066 w 2861733"/>
              <a:gd name="connsiteY36" fmla="*/ 1388604 h 1439404"/>
              <a:gd name="connsiteX37" fmla="*/ 2709333 w 2861733"/>
              <a:gd name="connsiteY37" fmla="*/ 1422471 h 1439404"/>
              <a:gd name="connsiteX38" fmla="*/ 2607733 w 2861733"/>
              <a:gd name="connsiteY38" fmla="*/ 1439404 h 1439404"/>
              <a:gd name="connsiteX39" fmla="*/ 1981200 w 2861733"/>
              <a:gd name="connsiteY39" fmla="*/ 1422471 h 1439404"/>
              <a:gd name="connsiteX40" fmla="*/ 1845733 w 2861733"/>
              <a:gd name="connsiteY40" fmla="*/ 1405538 h 1439404"/>
              <a:gd name="connsiteX41" fmla="*/ 1693333 w 2861733"/>
              <a:gd name="connsiteY41" fmla="*/ 1388604 h 1439404"/>
              <a:gd name="connsiteX42" fmla="*/ 1524000 w 2861733"/>
              <a:gd name="connsiteY42" fmla="*/ 1337804 h 1439404"/>
              <a:gd name="connsiteX43" fmla="*/ 1473200 w 2861733"/>
              <a:gd name="connsiteY43" fmla="*/ 1320871 h 1439404"/>
              <a:gd name="connsiteX44" fmla="*/ 1405466 w 2861733"/>
              <a:gd name="connsiteY44" fmla="*/ 1303938 h 1439404"/>
              <a:gd name="connsiteX45" fmla="*/ 1303866 w 2861733"/>
              <a:gd name="connsiteY45" fmla="*/ 1253138 h 1439404"/>
              <a:gd name="connsiteX46" fmla="*/ 1202266 w 2861733"/>
              <a:gd name="connsiteY46" fmla="*/ 1202338 h 1439404"/>
              <a:gd name="connsiteX47" fmla="*/ 1066800 w 2861733"/>
              <a:gd name="connsiteY47" fmla="*/ 1219271 h 1439404"/>
              <a:gd name="connsiteX48" fmla="*/ 965200 w 2861733"/>
              <a:gd name="connsiteY48" fmla="*/ 1270071 h 1439404"/>
              <a:gd name="connsiteX49" fmla="*/ 914400 w 2861733"/>
              <a:gd name="connsiteY49" fmla="*/ 1287004 h 1439404"/>
              <a:gd name="connsiteX50" fmla="*/ 558800 w 2861733"/>
              <a:gd name="connsiteY50" fmla="*/ 1270071 h 1439404"/>
              <a:gd name="connsiteX51" fmla="*/ 508000 w 2861733"/>
              <a:gd name="connsiteY51" fmla="*/ 1253138 h 1439404"/>
              <a:gd name="connsiteX52" fmla="*/ 406400 w 2861733"/>
              <a:gd name="connsiteY52" fmla="*/ 1168471 h 1439404"/>
              <a:gd name="connsiteX53" fmla="*/ 338666 w 2861733"/>
              <a:gd name="connsiteY53" fmla="*/ 1100738 h 143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61733" h="1439404">
                <a:moveTo>
                  <a:pt x="338666" y="1100738"/>
                </a:moveTo>
                <a:cubicBezTo>
                  <a:pt x="318910" y="1075338"/>
                  <a:pt x="309285" y="1041060"/>
                  <a:pt x="287866" y="1016071"/>
                </a:cubicBezTo>
                <a:cubicBezTo>
                  <a:pt x="274622" y="1000619"/>
                  <a:pt x="252700" y="995233"/>
                  <a:pt x="237066" y="982204"/>
                </a:cubicBezTo>
                <a:cubicBezTo>
                  <a:pt x="189895" y="942895"/>
                  <a:pt x="172839" y="913501"/>
                  <a:pt x="135466" y="863671"/>
                </a:cubicBezTo>
                <a:cubicBezTo>
                  <a:pt x="86852" y="669211"/>
                  <a:pt x="154831" y="908856"/>
                  <a:pt x="84666" y="745138"/>
                </a:cubicBezTo>
                <a:cubicBezTo>
                  <a:pt x="75498" y="723747"/>
                  <a:pt x="76684" y="698887"/>
                  <a:pt x="67733" y="677404"/>
                </a:cubicBezTo>
                <a:cubicBezTo>
                  <a:pt x="48316" y="630802"/>
                  <a:pt x="0" y="541938"/>
                  <a:pt x="0" y="541938"/>
                </a:cubicBezTo>
                <a:cubicBezTo>
                  <a:pt x="11289" y="457271"/>
                  <a:pt x="20544" y="372309"/>
                  <a:pt x="33866" y="287938"/>
                </a:cubicBezTo>
                <a:cubicBezTo>
                  <a:pt x="37496" y="264950"/>
                  <a:pt x="42157" y="241812"/>
                  <a:pt x="50800" y="220204"/>
                </a:cubicBezTo>
                <a:cubicBezTo>
                  <a:pt x="64862" y="185048"/>
                  <a:pt x="80597" y="150109"/>
                  <a:pt x="101600" y="118604"/>
                </a:cubicBezTo>
                <a:cubicBezTo>
                  <a:pt x="114884" y="98679"/>
                  <a:pt x="130517" y="77530"/>
                  <a:pt x="152400" y="67804"/>
                </a:cubicBezTo>
                <a:cubicBezTo>
                  <a:pt x="183775" y="53860"/>
                  <a:pt x="220133" y="56515"/>
                  <a:pt x="254000" y="50871"/>
                </a:cubicBezTo>
                <a:cubicBezTo>
                  <a:pt x="284604" y="54271"/>
                  <a:pt x="422801" y="62739"/>
                  <a:pt x="474133" y="84738"/>
                </a:cubicBezTo>
                <a:cubicBezTo>
                  <a:pt x="492839" y="92755"/>
                  <a:pt x="504891" y="115067"/>
                  <a:pt x="524933" y="118604"/>
                </a:cubicBezTo>
                <a:cubicBezTo>
                  <a:pt x="602951" y="132372"/>
                  <a:pt x="682978" y="129893"/>
                  <a:pt x="762000" y="135538"/>
                </a:cubicBezTo>
                <a:cubicBezTo>
                  <a:pt x="870379" y="171664"/>
                  <a:pt x="873019" y="179750"/>
                  <a:pt x="1049866" y="135538"/>
                </a:cubicBezTo>
                <a:cubicBezTo>
                  <a:pt x="1089353" y="125666"/>
                  <a:pt x="1111978" y="77676"/>
                  <a:pt x="1151466" y="67804"/>
                </a:cubicBezTo>
                <a:lnTo>
                  <a:pt x="1219200" y="50871"/>
                </a:lnTo>
                <a:cubicBezTo>
                  <a:pt x="1241778" y="39582"/>
                  <a:pt x="1262251" y="22293"/>
                  <a:pt x="1286933" y="17004"/>
                </a:cubicBezTo>
                <a:cubicBezTo>
                  <a:pt x="1455605" y="-19140"/>
                  <a:pt x="1627156" y="9969"/>
                  <a:pt x="1794933" y="33938"/>
                </a:cubicBezTo>
                <a:cubicBezTo>
                  <a:pt x="1823155" y="56516"/>
                  <a:pt x="1848006" y="84119"/>
                  <a:pt x="1879600" y="101671"/>
                </a:cubicBezTo>
                <a:cubicBezTo>
                  <a:pt x="1899944" y="112973"/>
                  <a:pt x="1925942" y="109436"/>
                  <a:pt x="1947333" y="118604"/>
                </a:cubicBezTo>
                <a:cubicBezTo>
                  <a:pt x="1966039" y="126621"/>
                  <a:pt x="1981200" y="141182"/>
                  <a:pt x="1998133" y="152471"/>
                </a:cubicBezTo>
                <a:cubicBezTo>
                  <a:pt x="2095193" y="298060"/>
                  <a:pt x="1965953" y="126726"/>
                  <a:pt x="2082800" y="220204"/>
                </a:cubicBezTo>
                <a:cubicBezTo>
                  <a:pt x="2098692" y="232917"/>
                  <a:pt x="2102276" y="256613"/>
                  <a:pt x="2116666" y="271004"/>
                </a:cubicBezTo>
                <a:cubicBezTo>
                  <a:pt x="2131057" y="285395"/>
                  <a:pt x="2151832" y="291842"/>
                  <a:pt x="2167466" y="304871"/>
                </a:cubicBezTo>
                <a:cubicBezTo>
                  <a:pt x="2185863" y="320202"/>
                  <a:pt x="2198341" y="342387"/>
                  <a:pt x="2218266" y="355671"/>
                </a:cubicBezTo>
                <a:cubicBezTo>
                  <a:pt x="2232840" y="365387"/>
                  <a:pt x="2327771" y="387281"/>
                  <a:pt x="2336800" y="389538"/>
                </a:cubicBezTo>
                <a:cubicBezTo>
                  <a:pt x="2381955" y="383893"/>
                  <a:pt x="2427769" y="382139"/>
                  <a:pt x="2472266" y="372604"/>
                </a:cubicBezTo>
                <a:cubicBezTo>
                  <a:pt x="2545505" y="356910"/>
                  <a:pt x="2578924" y="336209"/>
                  <a:pt x="2641600" y="304871"/>
                </a:cubicBezTo>
                <a:cubicBezTo>
                  <a:pt x="2692400" y="310515"/>
                  <a:pt x="2747469" y="300653"/>
                  <a:pt x="2794000" y="321804"/>
                </a:cubicBezTo>
                <a:cubicBezTo>
                  <a:pt x="2816980" y="332250"/>
                  <a:pt x="2815342" y="367621"/>
                  <a:pt x="2827866" y="389538"/>
                </a:cubicBezTo>
                <a:cubicBezTo>
                  <a:pt x="2837963" y="407208"/>
                  <a:pt x="2850444" y="423405"/>
                  <a:pt x="2861733" y="440338"/>
                </a:cubicBezTo>
                <a:cubicBezTo>
                  <a:pt x="2856089" y="519360"/>
                  <a:pt x="2854057" y="598723"/>
                  <a:pt x="2844800" y="677404"/>
                </a:cubicBezTo>
                <a:cubicBezTo>
                  <a:pt x="2842714" y="695131"/>
                  <a:pt x="2828780" y="710378"/>
                  <a:pt x="2827866" y="728204"/>
                </a:cubicBezTo>
                <a:cubicBezTo>
                  <a:pt x="2817455" y="931216"/>
                  <a:pt x="2826524" y="1135124"/>
                  <a:pt x="2810933" y="1337804"/>
                </a:cubicBezTo>
                <a:cubicBezTo>
                  <a:pt x="2809372" y="1358095"/>
                  <a:pt x="2792700" y="1375575"/>
                  <a:pt x="2777066" y="1388604"/>
                </a:cubicBezTo>
                <a:cubicBezTo>
                  <a:pt x="2757674" y="1404764"/>
                  <a:pt x="2733511" y="1415218"/>
                  <a:pt x="2709333" y="1422471"/>
                </a:cubicBezTo>
                <a:cubicBezTo>
                  <a:pt x="2676447" y="1432337"/>
                  <a:pt x="2641600" y="1433760"/>
                  <a:pt x="2607733" y="1439404"/>
                </a:cubicBezTo>
                <a:lnTo>
                  <a:pt x="1981200" y="1422471"/>
                </a:lnTo>
                <a:cubicBezTo>
                  <a:pt x="1935738" y="1420450"/>
                  <a:pt x="1890928" y="1410855"/>
                  <a:pt x="1845733" y="1405538"/>
                </a:cubicBezTo>
                <a:lnTo>
                  <a:pt x="1693333" y="1388604"/>
                </a:lnTo>
                <a:cubicBezTo>
                  <a:pt x="1576291" y="1330084"/>
                  <a:pt x="1675798" y="1371537"/>
                  <a:pt x="1524000" y="1337804"/>
                </a:cubicBezTo>
                <a:cubicBezTo>
                  <a:pt x="1506576" y="1333932"/>
                  <a:pt x="1490363" y="1325774"/>
                  <a:pt x="1473200" y="1320871"/>
                </a:cubicBezTo>
                <a:cubicBezTo>
                  <a:pt x="1450823" y="1314478"/>
                  <a:pt x="1428044" y="1309582"/>
                  <a:pt x="1405466" y="1303938"/>
                </a:cubicBezTo>
                <a:cubicBezTo>
                  <a:pt x="1259880" y="1206880"/>
                  <a:pt x="1444080" y="1323245"/>
                  <a:pt x="1303866" y="1253138"/>
                </a:cubicBezTo>
                <a:cubicBezTo>
                  <a:pt x="1172563" y="1187487"/>
                  <a:pt x="1329953" y="1244899"/>
                  <a:pt x="1202266" y="1202338"/>
                </a:cubicBezTo>
                <a:cubicBezTo>
                  <a:pt x="1157111" y="1207982"/>
                  <a:pt x="1111573" y="1211131"/>
                  <a:pt x="1066800" y="1219271"/>
                </a:cubicBezTo>
                <a:cubicBezTo>
                  <a:pt x="999914" y="1231432"/>
                  <a:pt x="1027178" y="1239082"/>
                  <a:pt x="965200" y="1270071"/>
                </a:cubicBezTo>
                <a:cubicBezTo>
                  <a:pt x="949235" y="1278053"/>
                  <a:pt x="931333" y="1281360"/>
                  <a:pt x="914400" y="1287004"/>
                </a:cubicBezTo>
                <a:cubicBezTo>
                  <a:pt x="795867" y="1281360"/>
                  <a:pt x="677058" y="1279926"/>
                  <a:pt x="558800" y="1270071"/>
                </a:cubicBezTo>
                <a:cubicBezTo>
                  <a:pt x="541012" y="1268589"/>
                  <a:pt x="521938" y="1264288"/>
                  <a:pt x="508000" y="1253138"/>
                </a:cubicBezTo>
                <a:cubicBezTo>
                  <a:pt x="348432" y="1125485"/>
                  <a:pt x="630881" y="1280713"/>
                  <a:pt x="406400" y="1168471"/>
                </a:cubicBezTo>
                <a:cubicBezTo>
                  <a:pt x="366271" y="1108278"/>
                  <a:pt x="358422" y="1126138"/>
                  <a:pt x="338666" y="1100738"/>
                </a:cubicBezTo>
                <a:close/>
              </a:path>
            </a:pathLst>
          </a:custGeom>
          <a:solidFill>
            <a:srgbClr val="B3D5E4"/>
          </a:solidFill>
          <a:ln>
            <a:solidFill>
              <a:srgbClr val="8FC4DB"/>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17"/>
          <p:cNvSpPr/>
          <p:nvPr>
            <p:custDataLst>
              <p:tags r:id="rId3"/>
            </p:custDataLst>
          </p:nvPr>
        </p:nvSpPr>
        <p:spPr>
          <a:xfrm rot="21420000">
            <a:off x="1668780" y="2992755"/>
            <a:ext cx="9133205" cy="1559560"/>
          </a:xfrm>
          <a:custGeom>
            <a:avLst/>
            <a:gdLst>
              <a:gd name="connsiteX0" fmla="*/ 338666 w 2861733"/>
              <a:gd name="connsiteY0" fmla="*/ 1100738 h 1439404"/>
              <a:gd name="connsiteX1" fmla="*/ 287866 w 2861733"/>
              <a:gd name="connsiteY1" fmla="*/ 1016071 h 1439404"/>
              <a:gd name="connsiteX2" fmla="*/ 237066 w 2861733"/>
              <a:gd name="connsiteY2" fmla="*/ 982204 h 1439404"/>
              <a:gd name="connsiteX3" fmla="*/ 135466 w 2861733"/>
              <a:gd name="connsiteY3" fmla="*/ 863671 h 1439404"/>
              <a:gd name="connsiteX4" fmla="*/ 84666 w 2861733"/>
              <a:gd name="connsiteY4" fmla="*/ 745138 h 1439404"/>
              <a:gd name="connsiteX5" fmla="*/ 67733 w 2861733"/>
              <a:gd name="connsiteY5" fmla="*/ 677404 h 1439404"/>
              <a:gd name="connsiteX6" fmla="*/ 0 w 2861733"/>
              <a:gd name="connsiteY6" fmla="*/ 541938 h 1439404"/>
              <a:gd name="connsiteX7" fmla="*/ 33866 w 2861733"/>
              <a:gd name="connsiteY7" fmla="*/ 287938 h 1439404"/>
              <a:gd name="connsiteX8" fmla="*/ 50800 w 2861733"/>
              <a:gd name="connsiteY8" fmla="*/ 220204 h 1439404"/>
              <a:gd name="connsiteX9" fmla="*/ 101600 w 2861733"/>
              <a:gd name="connsiteY9" fmla="*/ 118604 h 1439404"/>
              <a:gd name="connsiteX10" fmla="*/ 152400 w 2861733"/>
              <a:gd name="connsiteY10" fmla="*/ 67804 h 1439404"/>
              <a:gd name="connsiteX11" fmla="*/ 254000 w 2861733"/>
              <a:gd name="connsiteY11" fmla="*/ 50871 h 1439404"/>
              <a:gd name="connsiteX12" fmla="*/ 474133 w 2861733"/>
              <a:gd name="connsiteY12" fmla="*/ 84738 h 1439404"/>
              <a:gd name="connsiteX13" fmla="*/ 524933 w 2861733"/>
              <a:gd name="connsiteY13" fmla="*/ 118604 h 1439404"/>
              <a:gd name="connsiteX14" fmla="*/ 762000 w 2861733"/>
              <a:gd name="connsiteY14" fmla="*/ 135538 h 1439404"/>
              <a:gd name="connsiteX15" fmla="*/ 1049866 w 2861733"/>
              <a:gd name="connsiteY15" fmla="*/ 135538 h 1439404"/>
              <a:gd name="connsiteX16" fmla="*/ 1151466 w 2861733"/>
              <a:gd name="connsiteY16" fmla="*/ 67804 h 1439404"/>
              <a:gd name="connsiteX17" fmla="*/ 1219200 w 2861733"/>
              <a:gd name="connsiteY17" fmla="*/ 50871 h 1439404"/>
              <a:gd name="connsiteX18" fmla="*/ 1286933 w 2861733"/>
              <a:gd name="connsiteY18" fmla="*/ 17004 h 1439404"/>
              <a:gd name="connsiteX19" fmla="*/ 1794933 w 2861733"/>
              <a:gd name="connsiteY19" fmla="*/ 33938 h 1439404"/>
              <a:gd name="connsiteX20" fmla="*/ 1879600 w 2861733"/>
              <a:gd name="connsiteY20" fmla="*/ 101671 h 1439404"/>
              <a:gd name="connsiteX21" fmla="*/ 1947333 w 2861733"/>
              <a:gd name="connsiteY21" fmla="*/ 118604 h 1439404"/>
              <a:gd name="connsiteX22" fmla="*/ 1998133 w 2861733"/>
              <a:gd name="connsiteY22" fmla="*/ 152471 h 1439404"/>
              <a:gd name="connsiteX23" fmla="*/ 2082800 w 2861733"/>
              <a:gd name="connsiteY23" fmla="*/ 220204 h 1439404"/>
              <a:gd name="connsiteX24" fmla="*/ 2116666 w 2861733"/>
              <a:gd name="connsiteY24" fmla="*/ 271004 h 1439404"/>
              <a:gd name="connsiteX25" fmla="*/ 2167466 w 2861733"/>
              <a:gd name="connsiteY25" fmla="*/ 304871 h 1439404"/>
              <a:gd name="connsiteX26" fmla="*/ 2218266 w 2861733"/>
              <a:gd name="connsiteY26" fmla="*/ 355671 h 1439404"/>
              <a:gd name="connsiteX27" fmla="*/ 2336800 w 2861733"/>
              <a:gd name="connsiteY27" fmla="*/ 389538 h 1439404"/>
              <a:gd name="connsiteX28" fmla="*/ 2472266 w 2861733"/>
              <a:gd name="connsiteY28" fmla="*/ 372604 h 1439404"/>
              <a:gd name="connsiteX29" fmla="*/ 2641600 w 2861733"/>
              <a:gd name="connsiteY29" fmla="*/ 304871 h 1439404"/>
              <a:gd name="connsiteX30" fmla="*/ 2794000 w 2861733"/>
              <a:gd name="connsiteY30" fmla="*/ 321804 h 1439404"/>
              <a:gd name="connsiteX31" fmla="*/ 2827866 w 2861733"/>
              <a:gd name="connsiteY31" fmla="*/ 389538 h 1439404"/>
              <a:gd name="connsiteX32" fmla="*/ 2861733 w 2861733"/>
              <a:gd name="connsiteY32" fmla="*/ 440338 h 1439404"/>
              <a:gd name="connsiteX33" fmla="*/ 2844800 w 2861733"/>
              <a:gd name="connsiteY33" fmla="*/ 677404 h 1439404"/>
              <a:gd name="connsiteX34" fmla="*/ 2827866 w 2861733"/>
              <a:gd name="connsiteY34" fmla="*/ 728204 h 1439404"/>
              <a:gd name="connsiteX35" fmla="*/ 2810933 w 2861733"/>
              <a:gd name="connsiteY35" fmla="*/ 1337804 h 1439404"/>
              <a:gd name="connsiteX36" fmla="*/ 2777066 w 2861733"/>
              <a:gd name="connsiteY36" fmla="*/ 1388604 h 1439404"/>
              <a:gd name="connsiteX37" fmla="*/ 2709333 w 2861733"/>
              <a:gd name="connsiteY37" fmla="*/ 1422471 h 1439404"/>
              <a:gd name="connsiteX38" fmla="*/ 2607733 w 2861733"/>
              <a:gd name="connsiteY38" fmla="*/ 1439404 h 1439404"/>
              <a:gd name="connsiteX39" fmla="*/ 1981200 w 2861733"/>
              <a:gd name="connsiteY39" fmla="*/ 1422471 h 1439404"/>
              <a:gd name="connsiteX40" fmla="*/ 1845733 w 2861733"/>
              <a:gd name="connsiteY40" fmla="*/ 1405538 h 1439404"/>
              <a:gd name="connsiteX41" fmla="*/ 1693333 w 2861733"/>
              <a:gd name="connsiteY41" fmla="*/ 1388604 h 1439404"/>
              <a:gd name="connsiteX42" fmla="*/ 1524000 w 2861733"/>
              <a:gd name="connsiteY42" fmla="*/ 1337804 h 1439404"/>
              <a:gd name="connsiteX43" fmla="*/ 1473200 w 2861733"/>
              <a:gd name="connsiteY43" fmla="*/ 1320871 h 1439404"/>
              <a:gd name="connsiteX44" fmla="*/ 1405466 w 2861733"/>
              <a:gd name="connsiteY44" fmla="*/ 1303938 h 1439404"/>
              <a:gd name="connsiteX45" fmla="*/ 1303866 w 2861733"/>
              <a:gd name="connsiteY45" fmla="*/ 1253138 h 1439404"/>
              <a:gd name="connsiteX46" fmla="*/ 1202266 w 2861733"/>
              <a:gd name="connsiteY46" fmla="*/ 1202338 h 1439404"/>
              <a:gd name="connsiteX47" fmla="*/ 1066800 w 2861733"/>
              <a:gd name="connsiteY47" fmla="*/ 1219271 h 1439404"/>
              <a:gd name="connsiteX48" fmla="*/ 965200 w 2861733"/>
              <a:gd name="connsiteY48" fmla="*/ 1270071 h 1439404"/>
              <a:gd name="connsiteX49" fmla="*/ 914400 w 2861733"/>
              <a:gd name="connsiteY49" fmla="*/ 1287004 h 1439404"/>
              <a:gd name="connsiteX50" fmla="*/ 558800 w 2861733"/>
              <a:gd name="connsiteY50" fmla="*/ 1270071 h 1439404"/>
              <a:gd name="connsiteX51" fmla="*/ 508000 w 2861733"/>
              <a:gd name="connsiteY51" fmla="*/ 1253138 h 1439404"/>
              <a:gd name="connsiteX52" fmla="*/ 406400 w 2861733"/>
              <a:gd name="connsiteY52" fmla="*/ 1168471 h 1439404"/>
              <a:gd name="connsiteX53" fmla="*/ 338666 w 2861733"/>
              <a:gd name="connsiteY53" fmla="*/ 1100738 h 143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61733" h="1439404">
                <a:moveTo>
                  <a:pt x="338666" y="1100738"/>
                </a:moveTo>
                <a:cubicBezTo>
                  <a:pt x="318910" y="1075338"/>
                  <a:pt x="309285" y="1041060"/>
                  <a:pt x="287866" y="1016071"/>
                </a:cubicBezTo>
                <a:cubicBezTo>
                  <a:pt x="274622" y="1000619"/>
                  <a:pt x="252700" y="995233"/>
                  <a:pt x="237066" y="982204"/>
                </a:cubicBezTo>
                <a:cubicBezTo>
                  <a:pt x="189895" y="942895"/>
                  <a:pt x="172839" y="913501"/>
                  <a:pt x="135466" y="863671"/>
                </a:cubicBezTo>
                <a:cubicBezTo>
                  <a:pt x="86852" y="669211"/>
                  <a:pt x="154831" y="908856"/>
                  <a:pt x="84666" y="745138"/>
                </a:cubicBezTo>
                <a:cubicBezTo>
                  <a:pt x="75498" y="723747"/>
                  <a:pt x="76684" y="698887"/>
                  <a:pt x="67733" y="677404"/>
                </a:cubicBezTo>
                <a:cubicBezTo>
                  <a:pt x="48316" y="630802"/>
                  <a:pt x="0" y="541938"/>
                  <a:pt x="0" y="541938"/>
                </a:cubicBezTo>
                <a:cubicBezTo>
                  <a:pt x="11289" y="457271"/>
                  <a:pt x="20544" y="372309"/>
                  <a:pt x="33866" y="287938"/>
                </a:cubicBezTo>
                <a:cubicBezTo>
                  <a:pt x="37496" y="264950"/>
                  <a:pt x="42157" y="241812"/>
                  <a:pt x="50800" y="220204"/>
                </a:cubicBezTo>
                <a:cubicBezTo>
                  <a:pt x="64862" y="185048"/>
                  <a:pt x="80597" y="150109"/>
                  <a:pt x="101600" y="118604"/>
                </a:cubicBezTo>
                <a:cubicBezTo>
                  <a:pt x="114884" y="98679"/>
                  <a:pt x="130517" y="77530"/>
                  <a:pt x="152400" y="67804"/>
                </a:cubicBezTo>
                <a:cubicBezTo>
                  <a:pt x="183775" y="53860"/>
                  <a:pt x="220133" y="56515"/>
                  <a:pt x="254000" y="50871"/>
                </a:cubicBezTo>
                <a:cubicBezTo>
                  <a:pt x="284604" y="54271"/>
                  <a:pt x="422801" y="62739"/>
                  <a:pt x="474133" y="84738"/>
                </a:cubicBezTo>
                <a:cubicBezTo>
                  <a:pt x="492839" y="92755"/>
                  <a:pt x="504891" y="115067"/>
                  <a:pt x="524933" y="118604"/>
                </a:cubicBezTo>
                <a:cubicBezTo>
                  <a:pt x="602951" y="132372"/>
                  <a:pt x="682978" y="129893"/>
                  <a:pt x="762000" y="135538"/>
                </a:cubicBezTo>
                <a:cubicBezTo>
                  <a:pt x="870379" y="171664"/>
                  <a:pt x="873019" y="179750"/>
                  <a:pt x="1049866" y="135538"/>
                </a:cubicBezTo>
                <a:cubicBezTo>
                  <a:pt x="1089353" y="125666"/>
                  <a:pt x="1111978" y="77676"/>
                  <a:pt x="1151466" y="67804"/>
                </a:cubicBezTo>
                <a:lnTo>
                  <a:pt x="1219200" y="50871"/>
                </a:lnTo>
                <a:cubicBezTo>
                  <a:pt x="1241778" y="39582"/>
                  <a:pt x="1262251" y="22293"/>
                  <a:pt x="1286933" y="17004"/>
                </a:cubicBezTo>
                <a:cubicBezTo>
                  <a:pt x="1455605" y="-19140"/>
                  <a:pt x="1627156" y="9969"/>
                  <a:pt x="1794933" y="33938"/>
                </a:cubicBezTo>
                <a:cubicBezTo>
                  <a:pt x="1823155" y="56516"/>
                  <a:pt x="1848006" y="84119"/>
                  <a:pt x="1879600" y="101671"/>
                </a:cubicBezTo>
                <a:cubicBezTo>
                  <a:pt x="1899944" y="112973"/>
                  <a:pt x="1925942" y="109436"/>
                  <a:pt x="1947333" y="118604"/>
                </a:cubicBezTo>
                <a:cubicBezTo>
                  <a:pt x="1966039" y="126621"/>
                  <a:pt x="1981200" y="141182"/>
                  <a:pt x="1998133" y="152471"/>
                </a:cubicBezTo>
                <a:cubicBezTo>
                  <a:pt x="2095193" y="298060"/>
                  <a:pt x="1965953" y="126726"/>
                  <a:pt x="2082800" y="220204"/>
                </a:cubicBezTo>
                <a:cubicBezTo>
                  <a:pt x="2098692" y="232917"/>
                  <a:pt x="2102276" y="256613"/>
                  <a:pt x="2116666" y="271004"/>
                </a:cubicBezTo>
                <a:cubicBezTo>
                  <a:pt x="2131057" y="285395"/>
                  <a:pt x="2151832" y="291842"/>
                  <a:pt x="2167466" y="304871"/>
                </a:cubicBezTo>
                <a:cubicBezTo>
                  <a:pt x="2185863" y="320202"/>
                  <a:pt x="2198341" y="342387"/>
                  <a:pt x="2218266" y="355671"/>
                </a:cubicBezTo>
                <a:cubicBezTo>
                  <a:pt x="2232840" y="365387"/>
                  <a:pt x="2327771" y="387281"/>
                  <a:pt x="2336800" y="389538"/>
                </a:cubicBezTo>
                <a:cubicBezTo>
                  <a:pt x="2381955" y="383893"/>
                  <a:pt x="2427769" y="382139"/>
                  <a:pt x="2472266" y="372604"/>
                </a:cubicBezTo>
                <a:cubicBezTo>
                  <a:pt x="2545505" y="356910"/>
                  <a:pt x="2578924" y="336209"/>
                  <a:pt x="2641600" y="304871"/>
                </a:cubicBezTo>
                <a:cubicBezTo>
                  <a:pt x="2692400" y="310515"/>
                  <a:pt x="2747469" y="300653"/>
                  <a:pt x="2794000" y="321804"/>
                </a:cubicBezTo>
                <a:cubicBezTo>
                  <a:pt x="2816980" y="332250"/>
                  <a:pt x="2815342" y="367621"/>
                  <a:pt x="2827866" y="389538"/>
                </a:cubicBezTo>
                <a:cubicBezTo>
                  <a:pt x="2837963" y="407208"/>
                  <a:pt x="2850444" y="423405"/>
                  <a:pt x="2861733" y="440338"/>
                </a:cubicBezTo>
                <a:cubicBezTo>
                  <a:pt x="2856089" y="519360"/>
                  <a:pt x="2854057" y="598723"/>
                  <a:pt x="2844800" y="677404"/>
                </a:cubicBezTo>
                <a:cubicBezTo>
                  <a:pt x="2842714" y="695131"/>
                  <a:pt x="2828780" y="710378"/>
                  <a:pt x="2827866" y="728204"/>
                </a:cubicBezTo>
                <a:cubicBezTo>
                  <a:pt x="2817455" y="931216"/>
                  <a:pt x="2826524" y="1135124"/>
                  <a:pt x="2810933" y="1337804"/>
                </a:cubicBezTo>
                <a:cubicBezTo>
                  <a:pt x="2809372" y="1358095"/>
                  <a:pt x="2792700" y="1375575"/>
                  <a:pt x="2777066" y="1388604"/>
                </a:cubicBezTo>
                <a:cubicBezTo>
                  <a:pt x="2757674" y="1404764"/>
                  <a:pt x="2733511" y="1415218"/>
                  <a:pt x="2709333" y="1422471"/>
                </a:cubicBezTo>
                <a:cubicBezTo>
                  <a:pt x="2676447" y="1432337"/>
                  <a:pt x="2641600" y="1433760"/>
                  <a:pt x="2607733" y="1439404"/>
                </a:cubicBezTo>
                <a:lnTo>
                  <a:pt x="1981200" y="1422471"/>
                </a:lnTo>
                <a:cubicBezTo>
                  <a:pt x="1935738" y="1420450"/>
                  <a:pt x="1890928" y="1410855"/>
                  <a:pt x="1845733" y="1405538"/>
                </a:cubicBezTo>
                <a:lnTo>
                  <a:pt x="1693333" y="1388604"/>
                </a:lnTo>
                <a:cubicBezTo>
                  <a:pt x="1576291" y="1330084"/>
                  <a:pt x="1675798" y="1371537"/>
                  <a:pt x="1524000" y="1337804"/>
                </a:cubicBezTo>
                <a:cubicBezTo>
                  <a:pt x="1506576" y="1333932"/>
                  <a:pt x="1490363" y="1325774"/>
                  <a:pt x="1473200" y="1320871"/>
                </a:cubicBezTo>
                <a:cubicBezTo>
                  <a:pt x="1450823" y="1314478"/>
                  <a:pt x="1428044" y="1309582"/>
                  <a:pt x="1405466" y="1303938"/>
                </a:cubicBezTo>
                <a:cubicBezTo>
                  <a:pt x="1259880" y="1206880"/>
                  <a:pt x="1444080" y="1323245"/>
                  <a:pt x="1303866" y="1253138"/>
                </a:cubicBezTo>
                <a:cubicBezTo>
                  <a:pt x="1172563" y="1187487"/>
                  <a:pt x="1329953" y="1244899"/>
                  <a:pt x="1202266" y="1202338"/>
                </a:cubicBezTo>
                <a:cubicBezTo>
                  <a:pt x="1157111" y="1207982"/>
                  <a:pt x="1111573" y="1211131"/>
                  <a:pt x="1066800" y="1219271"/>
                </a:cubicBezTo>
                <a:cubicBezTo>
                  <a:pt x="999914" y="1231432"/>
                  <a:pt x="1027178" y="1239082"/>
                  <a:pt x="965200" y="1270071"/>
                </a:cubicBezTo>
                <a:cubicBezTo>
                  <a:pt x="949235" y="1278053"/>
                  <a:pt x="931333" y="1281360"/>
                  <a:pt x="914400" y="1287004"/>
                </a:cubicBezTo>
                <a:cubicBezTo>
                  <a:pt x="795867" y="1281360"/>
                  <a:pt x="677058" y="1279926"/>
                  <a:pt x="558800" y="1270071"/>
                </a:cubicBezTo>
                <a:cubicBezTo>
                  <a:pt x="541012" y="1268589"/>
                  <a:pt x="521938" y="1264288"/>
                  <a:pt x="508000" y="1253138"/>
                </a:cubicBezTo>
                <a:cubicBezTo>
                  <a:pt x="348432" y="1125485"/>
                  <a:pt x="630881" y="1280713"/>
                  <a:pt x="406400" y="1168471"/>
                </a:cubicBezTo>
                <a:cubicBezTo>
                  <a:pt x="366271" y="1108278"/>
                  <a:pt x="358422" y="1126138"/>
                  <a:pt x="338666" y="1100738"/>
                </a:cubicBezTo>
                <a:close/>
              </a:path>
            </a:pathLst>
          </a:custGeom>
          <a:solidFill>
            <a:srgbClr val="B3D5E4"/>
          </a:solidFill>
          <a:ln>
            <a:solidFill>
              <a:srgbClr val="8FC4DB"/>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rotWithShape="1">
          <a:blip r:embed="rId5"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550375" y="1003676"/>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5030446" y="920547"/>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rPr>
              <a:t>荆棘</a:t>
            </a:r>
          </a:p>
        </p:txBody>
      </p:sp>
      <p:sp>
        <p:nvSpPr>
          <p:cNvPr id="23" name="文本框 4"/>
          <p:cNvSpPr txBox="1"/>
          <p:nvPr/>
        </p:nvSpPr>
        <p:spPr>
          <a:xfrm>
            <a:off x="2310759" y="2098913"/>
            <a:ext cx="611357" cy="52322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rPr>
              <a:t>01</a:t>
            </a:r>
            <a:endParaRPr lang="zh-CN" altLang="en-US"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endParaRPr>
          </a:p>
        </p:txBody>
      </p:sp>
      <p:sp>
        <p:nvSpPr>
          <p:cNvPr id="24" name="文本框 4"/>
          <p:cNvSpPr txBox="1"/>
          <p:nvPr/>
        </p:nvSpPr>
        <p:spPr>
          <a:xfrm>
            <a:off x="1904732" y="3501822"/>
            <a:ext cx="800632" cy="52322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rPr>
              <a:t>02</a:t>
            </a:r>
            <a:endParaRPr lang="zh-CN" altLang="en-US"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endParaRPr>
          </a:p>
        </p:txBody>
      </p:sp>
      <p:sp>
        <p:nvSpPr>
          <p:cNvPr id="25" name="文本框 4"/>
          <p:cNvSpPr txBox="1"/>
          <p:nvPr/>
        </p:nvSpPr>
        <p:spPr>
          <a:xfrm>
            <a:off x="2705839" y="5032972"/>
            <a:ext cx="844948" cy="52322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rPr>
              <a:t>03</a:t>
            </a:r>
            <a:endParaRPr lang="zh-CN" altLang="en-US"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endParaRPr>
          </a:p>
        </p:txBody>
      </p:sp>
      <p:sp>
        <p:nvSpPr>
          <p:cNvPr id="26" name="文本框 4"/>
          <p:cNvSpPr txBox="1"/>
          <p:nvPr/>
        </p:nvSpPr>
        <p:spPr>
          <a:xfrm>
            <a:off x="3180523" y="2107088"/>
            <a:ext cx="7078428" cy="521970"/>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2800" dirty="0">
                <a:solidFill>
                  <a:srgbClr val="000000"/>
                </a:solidFill>
                <a:effectLst/>
                <a:latin typeface="楷体" panose="02010609060101010101" pitchFamily="49" charset="-122"/>
                <a:ea typeface="楷体" panose="02010609060101010101" pitchFamily="49" charset="-122"/>
                <a:cs typeface="宋体" pitchFamily="2" charset="-122"/>
              </a:rPr>
              <a:t>丛生于山野间带棘小灌木。</a:t>
            </a:r>
            <a:r>
              <a:rPr lang="zh-CN" altLang="zh-CN" sz="1400" dirty="0">
                <a:solidFill>
                  <a:srgbClr val="000000"/>
                </a:solidFill>
                <a:effectLst/>
                <a:ea typeface="宋体" pitchFamily="2" charset="-122"/>
                <a:cs typeface="宋体" pitchFamily="2" charset="-122"/>
              </a:rPr>
              <a:t> </a:t>
            </a:r>
            <a:endParaRPr lang="zh-CN" altLang="en-US" sz="1200" dirty="0">
              <a:solidFill>
                <a:schemeClr val="bg2">
                  <a:lumMod val="10000"/>
                </a:schemeClr>
              </a:solidFill>
              <a:latin typeface="Ink Free" panose="03080402000500000000" pitchFamily="2" charset="0"/>
              <a:ea typeface="方正仿宋简体" pitchFamily="2" charset="-122"/>
            </a:endParaRPr>
          </a:p>
        </p:txBody>
      </p:sp>
      <p:sp>
        <p:nvSpPr>
          <p:cNvPr id="27" name="文本框 4"/>
          <p:cNvSpPr txBox="1"/>
          <p:nvPr/>
        </p:nvSpPr>
        <p:spPr>
          <a:xfrm>
            <a:off x="2502535" y="3335655"/>
            <a:ext cx="8141335" cy="953135"/>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2800" dirty="0">
                <a:solidFill>
                  <a:srgbClr val="000000"/>
                </a:solidFill>
                <a:effectLst/>
                <a:latin typeface="楷体" panose="02010609060101010101" pitchFamily="49" charset="-122"/>
                <a:ea typeface="楷体" panose="02010609060101010101" pitchFamily="49" charset="-122"/>
                <a:cs typeface="楷体" panose="02010609060101010101" pitchFamily="49" charset="-122"/>
              </a:rPr>
              <a:t>荆棘是一种植物，原指两种植物：荆和棘。荆：荆条，无刺；棘，酸枣，有刺。两者常丛生为丛莽。</a:t>
            </a:r>
          </a:p>
        </p:txBody>
      </p:sp>
      <p:sp>
        <p:nvSpPr>
          <p:cNvPr id="28" name="文本框 4"/>
          <p:cNvSpPr txBox="1"/>
          <p:nvPr/>
        </p:nvSpPr>
        <p:spPr>
          <a:xfrm>
            <a:off x="3551555" y="4794885"/>
            <a:ext cx="6880860" cy="953135"/>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2800" dirty="0">
                <a:solidFill>
                  <a:srgbClr val="000000"/>
                </a:solidFill>
                <a:effectLst/>
                <a:latin typeface="楷体" panose="02010609060101010101" pitchFamily="49" charset="-122"/>
                <a:ea typeface="楷体" panose="02010609060101010101" pitchFamily="49" charset="-122"/>
                <a:cs typeface="楷体" panose="02010609060101010101" pitchFamily="49" charset="-122"/>
              </a:rPr>
              <a:t>荆棘丛生最易阻塞道路，又借喻作艰险处境或者纷乱局面。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ldLvl="0" animBg="1"/>
      <p:bldP spid="25" grpId="0" bldLvl="0" animBg="1"/>
      <p:bldP spid="26" grpId="0" bldLvl="0" animBg="1"/>
      <p:bldP spid="27" grpId="0" bldLvl="0" animBg="1"/>
      <p:bldP spid="28"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012635" y="2378855"/>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3092697" y="2179332"/>
            <a:ext cx="1451728" cy="2646045"/>
          </a:xfrm>
          <a:prstGeom prst="rect">
            <a:avLst/>
          </a:prstGeom>
          <a:noFill/>
        </p:spPr>
        <p:txBody>
          <a:bodyPr wrap="square">
            <a:spAutoFit/>
          </a:bodyPr>
          <a:lstStyle/>
          <a:p>
            <a:r>
              <a:rPr lang="zh-CN" altLang="zh-CN" sz="16600" dirty="0">
                <a:solidFill>
                  <a:schemeClr val="tx1">
                    <a:lumMod val="95000"/>
                    <a:lumOff val="5000"/>
                  </a:schemeClr>
                </a:solidFill>
                <a:effectLst/>
                <a:latin typeface="楷体" panose="02010609060101010101" pitchFamily="49" charset="-122"/>
                <a:ea typeface="楷体" panose="02010609060101010101" pitchFamily="49" charset="-122"/>
                <a:cs typeface="宋体" pitchFamily="2" charset="-122"/>
              </a:rPr>
              <a:t>蒺</a:t>
            </a:r>
          </a:p>
        </p:txBody>
      </p:sp>
      <p:pic>
        <p:nvPicPr>
          <p:cNvPr id="2" name="图片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11597" y="2378855"/>
            <a:ext cx="2476507" cy="2476507"/>
          </a:xfrm>
          <a:prstGeom prst="rect">
            <a:avLst/>
          </a:prstGeom>
          <a:effectLst>
            <a:outerShdw blurRad="50800" dist="38100" dir="5400000" algn="t" rotWithShape="0">
              <a:prstClr val="black">
                <a:alpha val="40000"/>
              </a:prstClr>
            </a:outerShdw>
          </a:effectLst>
        </p:spPr>
      </p:pic>
      <p:sp>
        <p:nvSpPr>
          <p:cNvPr id="6" name="文本框 5"/>
          <p:cNvSpPr txBox="1"/>
          <p:nvPr/>
        </p:nvSpPr>
        <p:spPr>
          <a:xfrm>
            <a:off x="6627043" y="2639371"/>
            <a:ext cx="2083324" cy="2215991"/>
          </a:xfrm>
          <a:prstGeom prst="rect">
            <a:avLst/>
          </a:prstGeom>
          <a:noFill/>
        </p:spPr>
        <p:txBody>
          <a:bodyPr wrap="square">
            <a:spAutoFit/>
          </a:bodyPr>
          <a:lstStyle/>
          <a:p>
            <a:r>
              <a:rPr lang="en-US" altLang="zh-CN" sz="13800" dirty="0">
                <a:solidFill>
                  <a:srgbClr val="000000"/>
                </a:solidFill>
                <a:effectLst/>
                <a:ea typeface="宋体" pitchFamily="2" charset="-122"/>
                <a:cs typeface="宋体" pitchFamily="2" charset="-122"/>
              </a:rPr>
              <a:t> </a:t>
            </a:r>
            <a:endParaRPr lang="zh-CN" altLang="en-US" sz="13800" dirty="0"/>
          </a:p>
        </p:txBody>
      </p:sp>
      <p:sp>
        <p:nvSpPr>
          <p:cNvPr id="9" name="文本框 8"/>
          <p:cNvSpPr txBox="1"/>
          <p:nvPr/>
        </p:nvSpPr>
        <p:spPr>
          <a:xfrm>
            <a:off x="3818561" y="1493642"/>
            <a:ext cx="1451728" cy="829945"/>
          </a:xfrm>
          <a:prstGeom prst="rect">
            <a:avLst/>
          </a:prstGeom>
          <a:noFill/>
        </p:spPr>
        <p:txBody>
          <a:bodyPr wrap="square">
            <a:spAutoFit/>
          </a:bodyPr>
          <a:lstStyle/>
          <a:p>
            <a:r>
              <a:rPr lang="en-US" altLang="zh-CN" sz="4800" dirty="0" err="1">
                <a:solidFill>
                  <a:schemeClr val="tx1">
                    <a:lumMod val="85000"/>
                    <a:lumOff val="15000"/>
                  </a:schemeClr>
                </a:solidFill>
                <a:effectLst/>
                <a:latin typeface="Arial" panose="020B0604020202020204" pitchFamily="34" charset="0"/>
                <a:ea typeface="等线" panose="02010600030101010101" pitchFamily="2" charset="-122"/>
              </a:rPr>
              <a:t> </a:t>
            </a:r>
            <a:r>
              <a:rPr lang="en-US" altLang="zh-CN" sz="4800" dirty="0" err="1">
                <a:solidFill>
                  <a:schemeClr val="tx1"/>
                </a:solidFill>
                <a:effectLst/>
                <a:latin typeface="Arial" panose="020B0604020202020204" pitchFamily="34" charset="0"/>
                <a:ea typeface="等线" panose="02010600030101010101" pitchFamily="2" charset="-122"/>
              </a:rPr>
              <a:t>jí</a:t>
            </a:r>
          </a:p>
        </p:txBody>
      </p:sp>
      <p:sp>
        <p:nvSpPr>
          <p:cNvPr id="11" name="文本框 10"/>
          <p:cNvSpPr txBox="1"/>
          <p:nvPr/>
        </p:nvSpPr>
        <p:spPr>
          <a:xfrm>
            <a:off x="7289383" y="1490349"/>
            <a:ext cx="1447998" cy="829945"/>
          </a:xfrm>
          <a:prstGeom prst="rect">
            <a:avLst/>
          </a:prstGeom>
          <a:noFill/>
        </p:spPr>
        <p:txBody>
          <a:bodyPr wrap="square">
            <a:spAutoFit/>
          </a:bodyPr>
          <a:lstStyle/>
          <a:p>
            <a:r>
              <a:rPr lang="en-US" altLang="zh-CN" sz="4800" dirty="0">
                <a:solidFill>
                  <a:schemeClr val="tx1"/>
                </a:solidFill>
                <a:effectLst/>
                <a:latin typeface="Arial" panose="020B0604020202020204" pitchFamily="34" charset="0"/>
                <a:ea typeface="等线" panose="02010600030101010101" pitchFamily="2" charset="-122"/>
              </a:rPr>
              <a:t> </a:t>
            </a:r>
            <a:r>
              <a:rPr lang="en-US" altLang="zh-CN" sz="4800" dirty="0" err="1">
                <a:effectLst/>
                <a:latin typeface="Arial" panose="020B0604020202020204" pitchFamily="34" charset="0"/>
                <a:ea typeface="等线" panose="02010600030101010101" pitchFamily="2" charset="-122"/>
                <a:sym typeface="+mn-ea"/>
              </a:rPr>
              <a:t>lí</a:t>
            </a:r>
            <a:endParaRPr lang="en-US" altLang="zh-CN" sz="4800" dirty="0" err="1">
              <a:solidFill>
                <a:schemeClr val="tx1"/>
              </a:solidFill>
              <a:effectLst/>
              <a:latin typeface="Arial" panose="020B0604020202020204" pitchFamily="34" charset="0"/>
              <a:ea typeface="等线" panose="02010600030101010101" pitchFamily="2" charset="-122"/>
            </a:endParaRPr>
          </a:p>
        </p:txBody>
      </p:sp>
      <p:sp>
        <p:nvSpPr>
          <p:cNvPr id="13" name="文本框 12"/>
          <p:cNvSpPr txBox="1"/>
          <p:nvPr/>
        </p:nvSpPr>
        <p:spPr>
          <a:xfrm>
            <a:off x="5840890" y="5421374"/>
            <a:ext cx="6094428" cy="402418"/>
          </a:xfrm>
          <a:prstGeom prst="rect">
            <a:avLst/>
          </a:prstGeom>
          <a:noFill/>
        </p:spPr>
        <p:txBody>
          <a:bodyPr wrap="square">
            <a:spAutoFit/>
          </a:bodyPr>
          <a:lstStyle/>
          <a:p>
            <a:pPr indent="304800">
              <a:lnSpc>
                <a:spcPts val="2625"/>
              </a:lnSpc>
            </a:pPr>
            <a:r>
              <a:rPr lang="en-US" altLang="zh-CN" sz="1800" dirty="0">
                <a:solidFill>
                  <a:srgbClr val="000000"/>
                </a:solidFill>
                <a:effectLst/>
                <a:ea typeface="宋体" pitchFamily="2" charset="-122"/>
                <a:cs typeface="宋体" pitchFamily="2" charset="-122"/>
              </a:rPr>
              <a:t> </a:t>
            </a:r>
            <a:endParaRPr lang="zh-CN" altLang="zh-CN" sz="2400" dirty="0">
              <a:solidFill>
                <a:srgbClr val="00B0F0"/>
              </a:solidFill>
              <a:effectLst/>
              <a:latin typeface="Times New Roman" panose="02020603050405020304" pitchFamily="18" charset="0"/>
              <a:ea typeface="等线" panose="02010600030101010101" pitchFamily="2" charset="-122"/>
            </a:endParaRPr>
          </a:p>
        </p:txBody>
      </p:sp>
      <p:sp>
        <p:nvSpPr>
          <p:cNvPr id="7" name="文本框 6"/>
          <p:cNvSpPr txBox="1"/>
          <p:nvPr/>
        </p:nvSpPr>
        <p:spPr>
          <a:xfrm>
            <a:off x="6489065" y="2167082"/>
            <a:ext cx="3048635" cy="2672715"/>
          </a:xfrm>
          <a:prstGeom prst="rect">
            <a:avLst/>
          </a:prstGeom>
          <a:noFill/>
        </p:spPr>
        <p:txBody>
          <a:bodyPr wrap="square">
            <a:noAutofit/>
          </a:bodyPr>
          <a:lstStyle/>
          <a:p>
            <a:r>
              <a:rPr lang="zh-CN" altLang="zh-CN" sz="16600" dirty="0">
                <a:solidFill>
                  <a:schemeClr val="tx1">
                    <a:lumMod val="95000"/>
                    <a:lumOff val="5000"/>
                  </a:schemeClr>
                </a:solidFill>
                <a:latin typeface="楷体" panose="02010609060101010101" pitchFamily="49" charset="-122"/>
                <a:ea typeface="楷体" panose="02010609060101010101" pitchFamily="49" charset="-122"/>
              </a:rPr>
              <a:t>藜</a:t>
            </a:r>
          </a:p>
        </p:txBody>
      </p:sp>
      <p:sp>
        <p:nvSpPr>
          <p:cNvPr id="4" name="文本框 3"/>
          <p:cNvSpPr txBox="1"/>
          <p:nvPr/>
        </p:nvSpPr>
        <p:spPr>
          <a:xfrm>
            <a:off x="6490335" y="5295265"/>
            <a:ext cx="5292090" cy="438150"/>
          </a:xfrm>
          <a:prstGeom prst="rect">
            <a:avLst/>
          </a:prstGeom>
          <a:noFill/>
        </p:spPr>
        <p:txBody>
          <a:bodyPr wrap="square">
            <a:noAutofit/>
          </a:bodyPr>
          <a:lstStyle/>
          <a:p>
            <a:pPr indent="304800">
              <a:lnSpc>
                <a:spcPts val="2625"/>
              </a:lnSpc>
            </a:pPr>
            <a:r>
              <a:rPr lang="zh-CN" sz="2400" dirty="0">
                <a:solidFill>
                  <a:srgbClr val="00B0F0"/>
                </a:solidFill>
                <a:effectLst/>
                <a:latin typeface="楷体" panose="02010609060101010101" pitchFamily="49" charset="-122"/>
                <a:ea typeface="楷体" panose="02010609060101010101" pitchFamily="49" charset="-122"/>
              </a:rPr>
              <a:t>释义：</a:t>
            </a:r>
            <a:r>
              <a:rPr sz="2400" dirty="0">
                <a:solidFill>
                  <a:srgbClr val="00B0F0"/>
                </a:solidFill>
                <a:effectLst/>
                <a:latin typeface="楷体" panose="02010609060101010101" pitchFamily="49" charset="-122"/>
                <a:ea typeface="楷体" panose="02010609060101010101" pitchFamily="49" charset="-122"/>
              </a:rPr>
              <a:t>一</a:t>
            </a:r>
            <a:r>
              <a:rPr lang="zh-CN" sz="2400" dirty="0">
                <a:solidFill>
                  <a:srgbClr val="00B0F0"/>
                </a:solidFill>
                <a:effectLst/>
                <a:latin typeface="楷体" panose="02010609060101010101" pitchFamily="49" charset="-122"/>
                <a:ea typeface="楷体" panose="02010609060101010101" pitchFamily="49" charset="-122"/>
              </a:rPr>
              <a:t>年生</a:t>
            </a:r>
            <a:r>
              <a:rPr sz="2400" dirty="0">
                <a:solidFill>
                  <a:srgbClr val="00B0F0"/>
                </a:solidFill>
                <a:effectLst/>
                <a:latin typeface="楷体" panose="02010609060101010101" pitchFamily="49" charset="-122"/>
                <a:ea typeface="楷体" panose="02010609060101010101" pitchFamily="49" charset="-122"/>
              </a:rPr>
              <a:t>草本植物</a:t>
            </a:r>
            <a:r>
              <a:rPr lang="zh-CN" sz="2400" dirty="0">
                <a:solidFill>
                  <a:srgbClr val="00B0F0"/>
                </a:solidFill>
                <a:effectLst/>
                <a:latin typeface="楷体" panose="02010609060101010101" pitchFamily="49" charset="-122"/>
                <a:ea typeface="楷体" panose="02010609060101010101" pitchFamily="49"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1" grpId="0"/>
      <p:bldP spid="11" grpId="1"/>
      <p:bldP spid="7" grpId="0"/>
      <p:bldP spid="7" grpId="1"/>
      <p:bldP spid="4" grpId="0"/>
      <p:bldP spid="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p:cNvSpPr txBox="1"/>
          <p:nvPr/>
        </p:nvSpPr>
        <p:spPr>
          <a:xfrm>
            <a:off x="2962655" y="2767280"/>
            <a:ext cx="6266690" cy="1323439"/>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dirty="0">
                <a:ln>
                  <a:noFill/>
                </a:ln>
                <a:solidFill>
                  <a:srgbClr val="E7E6E6">
                    <a:lumMod val="10000"/>
                  </a:srgbClr>
                </a:solidFill>
                <a:effectLst>
                  <a:outerShdw blurRad="38100" dist="38100" dir="2700000" algn="tl">
                    <a:srgbClr val="000000">
                      <a:alpha val="43137"/>
                    </a:srgbClr>
                  </a:outerShdw>
                </a:effectLst>
                <a:uLnTx/>
                <a:uFillTx/>
                <a:latin typeface="Ink Free" panose="03080402000500000000" pitchFamily="2" charset="0"/>
                <a:ea typeface="方正仿宋简体" pitchFamily="2" charset="-122"/>
                <a:cs typeface="+mn-cs"/>
              </a:rPr>
              <a:t> </a:t>
            </a:r>
            <a:endParaRPr kumimoji="0" lang="zh-CN" altLang="en-US" sz="8000" b="0" i="0" u="none" strike="noStrike" kern="1200" cap="none" spc="0" normalizeH="0" baseline="0" noProof="0" dirty="0">
              <a:ln>
                <a:noFill/>
              </a:ln>
              <a:solidFill>
                <a:srgbClr val="E7E6E6">
                  <a:lumMod val="10000"/>
                </a:srgbClr>
              </a:solidFill>
              <a:effectLst>
                <a:outerShdw blurRad="38100" dist="38100" dir="2700000" algn="tl">
                  <a:srgbClr val="000000">
                    <a:alpha val="43137"/>
                  </a:srgbClr>
                </a:outerShdw>
              </a:effectLst>
              <a:uLnTx/>
              <a:uFillTx/>
              <a:latin typeface="Ink Free" panose="03080402000500000000" pitchFamily="2" charset="0"/>
              <a:ea typeface="方正仿宋简体" pitchFamily="2" charset="-122"/>
              <a:cs typeface="+mn-cs"/>
            </a:endParaRPr>
          </a:p>
        </p:txBody>
      </p:sp>
      <p:pic>
        <p:nvPicPr>
          <p:cNvPr id="5" name="图片 4" descr="u=2409119280,3575916742&amp;fm=253&amp;fmt=auto&amp;app=138&amp;f=JPEG"/>
          <p:cNvPicPr>
            <a:picLocks noChangeAspect="1"/>
          </p:cNvPicPr>
          <p:nvPr/>
        </p:nvPicPr>
        <p:blipFill>
          <a:blip r:embed="rId3"/>
          <a:srcRect t="7251" b="6953"/>
          <a:stretch>
            <a:fillRect/>
          </a:stretch>
        </p:blipFill>
        <p:spPr>
          <a:xfrm>
            <a:off x="1151890" y="692785"/>
            <a:ext cx="9367520" cy="5342255"/>
          </a:xfrm>
          <a:prstGeom prst="roundRect">
            <a:avLst/>
          </a:prstGeom>
        </p:spPr>
      </p:pic>
      <p:sp>
        <p:nvSpPr>
          <p:cNvPr id="8" name="文本框 7"/>
          <p:cNvSpPr txBox="1"/>
          <p:nvPr>
            <p:custDataLst>
              <p:tags r:id="rId1"/>
            </p:custDataLst>
          </p:nvPr>
        </p:nvSpPr>
        <p:spPr>
          <a:xfrm>
            <a:off x="4117340" y="6135370"/>
            <a:ext cx="3595370" cy="528320"/>
          </a:xfrm>
          <a:prstGeom prst="rect">
            <a:avLst/>
          </a:prstGeom>
          <a:noFill/>
        </p:spPr>
        <p:txBody>
          <a:bodyPr wrap="square">
            <a:noAutofit/>
          </a:bodyPr>
          <a:lstStyle/>
          <a:p>
            <a:pPr indent="304800" algn="ctr">
              <a:lnSpc>
                <a:spcPts val="2625"/>
              </a:lnSpc>
            </a:pPr>
            <a:r>
              <a:rPr lang="zh-CN" altLang="en-US" sz="2400" b="1" u="sng" dirty="0">
                <a:solidFill>
                  <a:schemeClr val="tx1"/>
                </a:solidFill>
                <a:effectLst/>
                <a:latin typeface="楷体" panose="02010609060101010101" pitchFamily="49" charset="-122"/>
                <a:ea typeface="楷体" panose="02010609060101010101" pitchFamily="49" charset="-122"/>
              </a:rPr>
              <a:t>蒺藜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56459" y="1243712"/>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5045162" y="1149821"/>
            <a:ext cx="2410310" cy="646331"/>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600" dirty="0">
                <a:solidFill>
                  <a:srgbClr val="000000"/>
                </a:solidFill>
                <a:effectLst/>
                <a:latin typeface="楷体" pitchFamily="49" charset="-122"/>
                <a:ea typeface="楷体" pitchFamily="49" charset="-122"/>
                <a:cs typeface="宋体" pitchFamily="2" charset="-122"/>
                <a:sym typeface="+mn-ea"/>
              </a:rPr>
              <a:t>荆棘 蒺藜</a:t>
            </a:r>
            <a:endParaRPr lang="zh-CN" altLang="zh-CN" sz="3600" dirty="0">
              <a:solidFill>
                <a:srgbClr val="000000"/>
              </a:solidFill>
              <a:effectLst/>
              <a:latin typeface="楷体" pitchFamily="49" charset="-122"/>
              <a:ea typeface="楷体" pitchFamily="49" charset="-122"/>
              <a:cs typeface="宋体" pitchFamily="2" charset="-122"/>
            </a:endParaRPr>
          </a:p>
        </p:txBody>
      </p:sp>
      <p:sp>
        <p:nvSpPr>
          <p:cNvPr id="7" name="任意多边形: 形状 6"/>
          <p:cNvSpPr/>
          <p:nvPr/>
        </p:nvSpPr>
        <p:spPr>
          <a:xfrm>
            <a:off x="1945964" y="2167467"/>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544957" y="2395838"/>
            <a:ext cx="6092606" cy="2576667"/>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800" dirty="0">
                <a:solidFill>
                  <a:srgbClr val="000000"/>
                </a:solidFill>
                <a:latin typeface="KaiTi" panose="02010609060101010101" pitchFamily="49" charset="-122"/>
                <a:ea typeface="KaiTi" panose="02010609060101010101" pitchFamily="49" charset="-122"/>
              </a:rPr>
              <a:t>路加福音</a:t>
            </a:r>
            <a:r>
              <a:rPr lang="en-US" altLang="zh-CN" sz="2800" dirty="0">
                <a:solidFill>
                  <a:srgbClr val="000000"/>
                </a:solidFill>
                <a:latin typeface="KaiTi" panose="02010609060101010101" pitchFamily="49" charset="-122"/>
                <a:ea typeface="KaiTi" panose="02010609060101010101" pitchFamily="49" charset="-122"/>
              </a:rPr>
              <a:t>6:44 </a:t>
            </a:r>
            <a:r>
              <a:rPr lang="zh-CN" altLang="en-US" sz="2800" dirty="0">
                <a:solidFill>
                  <a:srgbClr val="000000"/>
                </a:solidFill>
                <a:latin typeface="KaiTi" panose="02010609060101010101" pitchFamily="49" charset="-122"/>
                <a:ea typeface="KaiTi" panose="02010609060101010101" pitchFamily="49" charset="-122"/>
              </a:rPr>
              <a:t> 凡树木看果子，就可以认出它来。人不是从</a:t>
            </a:r>
            <a:r>
              <a:rPr lang="zh-CN" altLang="en-US" sz="2800" dirty="0">
                <a:solidFill>
                  <a:srgbClr val="C00000"/>
                </a:solidFill>
                <a:latin typeface="KaiTi" panose="02010609060101010101" pitchFamily="49" charset="-122"/>
                <a:ea typeface="KaiTi" panose="02010609060101010101" pitchFamily="49" charset="-122"/>
              </a:rPr>
              <a:t>荆棘</a:t>
            </a:r>
            <a:r>
              <a:rPr lang="zh-CN" altLang="en-US" sz="2800" dirty="0">
                <a:solidFill>
                  <a:srgbClr val="000000"/>
                </a:solidFill>
                <a:latin typeface="KaiTi" panose="02010609060101010101" pitchFamily="49" charset="-122"/>
                <a:ea typeface="KaiTi" panose="02010609060101010101" pitchFamily="49" charset="-122"/>
              </a:rPr>
              <a:t>（</a:t>
            </a:r>
            <a:r>
              <a:rPr lang="en-US" altLang="zh-CN" sz="2800" dirty="0">
                <a:solidFill>
                  <a:schemeClr val="tx1">
                    <a:lumMod val="95000"/>
                    <a:lumOff val="5000"/>
                  </a:schemeClr>
                </a:solidFill>
                <a:effectLst/>
                <a:latin typeface="Arial" panose="020B0604020202020204" pitchFamily="34" charset="0"/>
                <a:ea typeface="等线" panose="02010600030101010101" pitchFamily="2" charset="-122"/>
              </a:rPr>
              <a:t> </a:t>
            </a:r>
            <a:r>
              <a:rPr lang="en-US" altLang="zh-CN" sz="2800" dirty="0" err="1">
                <a:solidFill>
                  <a:schemeClr val="tx1">
                    <a:lumMod val="95000"/>
                    <a:lumOff val="5000"/>
                  </a:schemeClr>
                </a:solidFill>
                <a:effectLst/>
                <a:latin typeface="Arial" panose="020B0604020202020204" pitchFamily="34" charset="0"/>
                <a:ea typeface="等线" panose="02010600030101010101" pitchFamily="2" charset="-122"/>
              </a:rPr>
              <a:t>jīng</a:t>
            </a:r>
            <a:r>
              <a:rPr lang="zh-CN" altLang="en-US" sz="2800" dirty="0">
                <a:solidFill>
                  <a:schemeClr val="tx1">
                    <a:lumMod val="95000"/>
                    <a:lumOff val="5000"/>
                  </a:schemeClr>
                </a:solidFill>
                <a:effectLst/>
                <a:latin typeface="Arial" panose="020B0604020202020204" pitchFamily="34" charset="0"/>
                <a:ea typeface="等线" panose="02010600030101010101" pitchFamily="2" charset="-122"/>
              </a:rPr>
              <a:t> </a:t>
            </a:r>
            <a:r>
              <a:rPr lang="en-US" altLang="zh-CN" sz="2800" dirty="0" err="1">
                <a:solidFill>
                  <a:schemeClr val="tx1"/>
                </a:solidFill>
                <a:effectLst/>
                <a:latin typeface="Arial" panose="020B0604020202020204" pitchFamily="34" charset="0"/>
                <a:ea typeface="等线" panose="02010600030101010101" pitchFamily="2" charset="-122"/>
              </a:rPr>
              <a:t>jí</a:t>
            </a:r>
            <a:r>
              <a:rPr lang="zh-CN" altLang="en-US" sz="2800" dirty="0">
                <a:solidFill>
                  <a:srgbClr val="000000"/>
                </a:solidFill>
                <a:latin typeface="KaiTi" panose="02010609060101010101" pitchFamily="49" charset="-122"/>
                <a:ea typeface="KaiTi" panose="02010609060101010101" pitchFamily="49" charset="-122"/>
              </a:rPr>
              <a:t>）上摘无花果，也不是从</a:t>
            </a:r>
            <a:r>
              <a:rPr lang="zh-CN" altLang="en-US" sz="2800" dirty="0">
                <a:solidFill>
                  <a:srgbClr val="C00000"/>
                </a:solidFill>
                <a:latin typeface="KaiTi" panose="02010609060101010101" pitchFamily="49" charset="-122"/>
                <a:ea typeface="KaiTi" panose="02010609060101010101" pitchFamily="49" charset="-122"/>
              </a:rPr>
              <a:t>蒺藜</a:t>
            </a:r>
            <a:r>
              <a:rPr lang="zh-CN" altLang="en-US" sz="2800" dirty="0">
                <a:solidFill>
                  <a:srgbClr val="000000"/>
                </a:solidFill>
                <a:latin typeface="KaiTi" panose="02010609060101010101" pitchFamily="49" charset="-122"/>
                <a:ea typeface="KaiTi" panose="02010609060101010101" pitchFamily="49" charset="-122"/>
              </a:rPr>
              <a:t>（</a:t>
            </a:r>
            <a:r>
              <a:rPr lang="en-US" altLang="zh-CN" sz="2800" dirty="0">
                <a:solidFill>
                  <a:schemeClr val="tx1"/>
                </a:solidFill>
                <a:effectLst/>
                <a:latin typeface="Arial" panose="020B0604020202020204" pitchFamily="34" charset="0"/>
                <a:ea typeface="等线" panose="02010600030101010101" pitchFamily="2" charset="-122"/>
              </a:rPr>
              <a:t> </a:t>
            </a:r>
            <a:r>
              <a:rPr lang="en-US" altLang="zh-CN" sz="2800" dirty="0" err="1">
                <a:solidFill>
                  <a:schemeClr val="tx1"/>
                </a:solidFill>
                <a:effectLst/>
                <a:latin typeface="Arial" panose="020B0604020202020204" pitchFamily="34" charset="0"/>
                <a:ea typeface="等线" panose="02010600030101010101" pitchFamily="2" charset="-122"/>
              </a:rPr>
              <a:t>jí</a:t>
            </a:r>
            <a:r>
              <a:rPr lang="en-US" altLang="zh-CN" sz="2800" dirty="0">
                <a:solidFill>
                  <a:schemeClr val="tx1"/>
                </a:solidFill>
                <a:effectLst/>
                <a:latin typeface="Arial" panose="020B0604020202020204" pitchFamily="34" charset="0"/>
                <a:ea typeface="等线" panose="02010600030101010101" pitchFamily="2" charset="-122"/>
              </a:rPr>
              <a:t>  </a:t>
            </a:r>
            <a:r>
              <a:rPr lang="en-US" altLang="zh-CN" sz="2800" dirty="0" err="1">
                <a:effectLst/>
                <a:latin typeface="Arial" panose="020B0604020202020204" pitchFamily="34" charset="0"/>
                <a:ea typeface="等线" panose="02010600030101010101" pitchFamily="2" charset="-122"/>
                <a:sym typeface="+mn-ea"/>
              </a:rPr>
              <a:t>lí</a:t>
            </a:r>
            <a:r>
              <a:rPr lang="zh-CN" altLang="en-US" sz="2800" dirty="0">
                <a:solidFill>
                  <a:srgbClr val="000000"/>
                </a:solidFill>
                <a:latin typeface="KaiTi" panose="02010609060101010101" pitchFamily="49" charset="-122"/>
                <a:ea typeface="KaiTi" panose="02010609060101010101" pitchFamily="49" charset="-122"/>
              </a:rPr>
              <a:t>）里摘葡萄。</a:t>
            </a:r>
            <a:endParaRPr lang="en-US" altLang="zh-CN" sz="2800" dirty="0">
              <a:solidFill>
                <a:srgbClr val="000000"/>
              </a:solidFill>
              <a:latin typeface="KaiTi" panose="02010609060101010101" pitchFamily="49" charset="-122"/>
              <a:ea typeface="KaiTi" panose="02010609060101010101" pitchFamily="49" charset="-122"/>
              <a:sym typeface="+mn-ea"/>
            </a:endParaRPr>
          </a:p>
        </p:txBody>
      </p:sp>
      <p:sp>
        <p:nvSpPr>
          <p:cNvPr id="38" name="文本框 4"/>
          <p:cNvSpPr txBox="1"/>
          <p:nvPr/>
        </p:nvSpPr>
        <p:spPr>
          <a:xfrm>
            <a:off x="5167534" y="5016210"/>
            <a:ext cx="4575876" cy="369332"/>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latin typeface="楷体" pitchFamily="49" charset="-122"/>
                <a:ea typeface="楷体" pitchFamily="49" charset="-122"/>
                <a:cs typeface="宋体" pitchFamily="2" charset="-122"/>
              </a:rPr>
              <a:t> </a:t>
            </a:r>
            <a:r>
              <a:rPr lang="zh-CN" altLang="zh-CN" sz="1800" dirty="0">
                <a:solidFill>
                  <a:srgbClr val="000000"/>
                </a:solidFill>
                <a:effectLst/>
                <a:latin typeface="楷体" pitchFamily="49" charset="-122"/>
                <a:ea typeface="楷体" pitchFamily="49" charset="-122"/>
                <a:cs typeface="楷体" pitchFamily="49" charset="-122"/>
              </a:rPr>
              <a:t>备注：</a:t>
            </a:r>
            <a:r>
              <a:rPr lang="zh-CN" altLang="en-US" dirty="0">
                <a:solidFill>
                  <a:srgbClr val="000000"/>
                </a:solidFill>
                <a:latin typeface="楷体" pitchFamily="49" charset="-122"/>
                <a:ea typeface="楷体" pitchFamily="49" charset="-122"/>
                <a:cs typeface="楷体" pitchFamily="49" charset="-122"/>
              </a:rPr>
              <a:t>荆棘</a:t>
            </a:r>
            <a:r>
              <a:rPr lang="zh-CN" altLang="zh-CN" sz="1800" dirty="0">
                <a:solidFill>
                  <a:srgbClr val="000000"/>
                </a:solidFill>
                <a:effectLst/>
                <a:latin typeface="楷体" pitchFamily="49" charset="-122"/>
                <a:ea typeface="楷体" pitchFamily="49" charset="-122"/>
                <a:cs typeface="楷体" pitchFamily="49" charset="-122"/>
              </a:rPr>
              <a:t>圣经中</a:t>
            </a:r>
            <a:r>
              <a:rPr lang="zh-CN" altLang="en-US" dirty="0">
                <a:solidFill>
                  <a:srgbClr val="000000"/>
                </a:solidFill>
                <a:latin typeface="楷体" pitchFamily="49" charset="-122"/>
                <a:ea typeface="楷体" pitchFamily="49" charset="-122"/>
                <a:cs typeface="楷体" pitchFamily="49" charset="-122"/>
              </a:rPr>
              <a:t>出现</a:t>
            </a:r>
            <a:r>
              <a:rPr lang="en-US" altLang="zh-CN" sz="1800" dirty="0">
                <a:solidFill>
                  <a:srgbClr val="000000"/>
                </a:solidFill>
                <a:effectLst/>
                <a:latin typeface="楷体" pitchFamily="49" charset="-122"/>
                <a:ea typeface="楷体" pitchFamily="49" charset="-122"/>
                <a:cs typeface="楷体" pitchFamily="49" charset="-122"/>
              </a:rPr>
              <a:t>59</a:t>
            </a:r>
            <a:r>
              <a:rPr lang="zh-CN" altLang="en-US" dirty="0">
                <a:solidFill>
                  <a:srgbClr val="000000"/>
                </a:solidFill>
                <a:latin typeface="楷体" pitchFamily="49" charset="-122"/>
                <a:ea typeface="楷体" pitchFamily="49" charset="-122"/>
                <a:cs typeface="楷体" pitchFamily="49" charset="-122"/>
              </a:rPr>
              <a:t>处蒺藜出现</a:t>
            </a:r>
            <a:r>
              <a:rPr lang="en-US" altLang="zh-CN" dirty="0">
                <a:solidFill>
                  <a:srgbClr val="000000"/>
                </a:solidFill>
                <a:latin typeface="楷体" pitchFamily="49" charset="-122"/>
                <a:ea typeface="楷体" pitchFamily="49" charset="-122"/>
                <a:cs typeface="楷体" pitchFamily="49" charset="-122"/>
              </a:rPr>
              <a:t>22</a:t>
            </a:r>
            <a:r>
              <a:rPr lang="zh-CN" altLang="en-US" dirty="0">
                <a:solidFill>
                  <a:srgbClr val="000000"/>
                </a:solidFill>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extLst>
      <p:ext uri="{BB962C8B-B14F-4D97-AF65-F5344CB8AC3E}">
        <p14:creationId xmlns:p14="http://schemas.microsoft.com/office/powerpoint/2010/main" val="250812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47292" y="2190895"/>
            <a:ext cx="2476507" cy="2476507"/>
          </a:xfrm>
          <a:prstGeom prst="rect">
            <a:avLst/>
          </a:prstGeom>
          <a:effectLst>
            <a:outerShdw blurRad="50800" dist="38100" dir="5400000" algn="t" rotWithShape="0">
              <a:prstClr val="black">
                <a:alpha val="40000"/>
              </a:prstClr>
            </a:outerShdw>
          </a:effectLst>
        </p:spPr>
      </p:pic>
      <p:sp>
        <p:nvSpPr>
          <p:cNvPr id="3" name="文本框 2"/>
          <p:cNvSpPr txBox="1"/>
          <p:nvPr/>
        </p:nvSpPr>
        <p:spPr>
          <a:xfrm>
            <a:off x="2550160" y="2015136"/>
            <a:ext cx="499745" cy="2646045"/>
          </a:xfrm>
          <a:prstGeom prst="rect">
            <a:avLst/>
          </a:prstGeom>
          <a:noFill/>
        </p:spPr>
        <p:txBody>
          <a:bodyPr wrap="square" rtlCol="0">
            <a:spAutoFit/>
          </a:bodyPr>
          <a:lstStyle/>
          <a:p>
            <a:r>
              <a:rPr lang="zh-CN" altLang="en-US" sz="16600" dirty="0">
                <a:latin typeface="楷体" pitchFamily="49" charset="-122"/>
                <a:ea typeface="楷体" pitchFamily="49" charset="-122"/>
              </a:rPr>
              <a:t>褂</a:t>
            </a:r>
          </a:p>
        </p:txBody>
      </p:sp>
      <p:sp>
        <p:nvSpPr>
          <p:cNvPr id="4" name="文本框 3"/>
          <p:cNvSpPr txBox="1"/>
          <p:nvPr/>
        </p:nvSpPr>
        <p:spPr>
          <a:xfrm>
            <a:off x="3049905" y="1309370"/>
            <a:ext cx="1292225" cy="829945"/>
          </a:xfrm>
          <a:prstGeom prst="rect">
            <a:avLst/>
          </a:prstGeom>
          <a:noFill/>
        </p:spPr>
        <p:txBody>
          <a:bodyPr wrap="square" rtlCol="0">
            <a:spAutoFit/>
          </a:bodyPr>
          <a:lstStyle/>
          <a:p>
            <a:r>
              <a:rPr lang="zh-CN" altLang="en-US" sz="4800" dirty="0">
                <a:latin typeface="Arial" panose="020B0604020202020204" pitchFamily="34" charset="0"/>
                <a:cs typeface="Arial" panose="020B0604020202020204" pitchFamily="34" charset="0"/>
              </a:rPr>
              <a:t>guà</a:t>
            </a:r>
          </a:p>
        </p:txBody>
      </p:sp>
      <p:sp>
        <p:nvSpPr>
          <p:cNvPr id="6" name="文本框 5"/>
          <p:cNvSpPr txBox="1"/>
          <p:nvPr/>
        </p:nvSpPr>
        <p:spPr>
          <a:xfrm>
            <a:off x="1899139" y="5348575"/>
            <a:ext cx="4531641" cy="400110"/>
          </a:xfrm>
          <a:prstGeom prst="rect">
            <a:avLst/>
          </a:prstGeom>
          <a:noFill/>
        </p:spPr>
        <p:txBody>
          <a:bodyPr wrap="square" rtlCol="0">
            <a:spAutoFit/>
          </a:bodyPr>
          <a:lstStyle/>
          <a:p>
            <a:r>
              <a:rPr lang="zh-CN" altLang="en-US" sz="2000" dirty="0">
                <a:solidFill>
                  <a:srgbClr val="00B0F0"/>
                </a:solidFill>
                <a:latin typeface="楷体" pitchFamily="49" charset="-122"/>
                <a:ea typeface="楷体" pitchFamily="49" charset="-122"/>
                <a:cs typeface="宋体" pitchFamily="2" charset="-122"/>
              </a:rPr>
              <a:t>释义：</a:t>
            </a:r>
            <a:r>
              <a:rPr lang="zh-CN" altLang="en-US" sz="2000" dirty="0">
                <a:solidFill>
                  <a:srgbClr val="20BAF2"/>
                </a:solidFill>
                <a:latin typeface="楷体" pitchFamily="49" charset="-122"/>
                <a:ea typeface="楷体" pitchFamily="49" charset="-122"/>
              </a:rPr>
              <a:t>中式的单上衣或罩在外面的长衣</a:t>
            </a:r>
          </a:p>
        </p:txBody>
      </p:sp>
      <p:pic>
        <p:nvPicPr>
          <p:cNvPr id="8" name="图片 7" descr="穿裙子的人&#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r="-618" b="4289"/>
          <a:stretch>
            <a:fillRect/>
          </a:stretch>
        </p:blipFill>
        <p:spPr>
          <a:xfrm>
            <a:off x="6809069" y="1467077"/>
            <a:ext cx="2785323" cy="3779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10"/>
          <p:cNvSpPr/>
          <p:nvPr/>
        </p:nvSpPr>
        <p:spPr>
          <a:xfrm>
            <a:off x="1715452" y="1969135"/>
            <a:ext cx="8963025" cy="1903730"/>
          </a:xfrm>
          <a:custGeom>
            <a:avLst/>
            <a:gdLst>
              <a:gd name="connsiteX0" fmla="*/ 0 w 1617806"/>
              <a:gd name="connsiteY0" fmla="*/ 0 h 1078537"/>
              <a:gd name="connsiteX1" fmla="*/ 1617806 w 1617806"/>
              <a:gd name="connsiteY1" fmla="*/ 0 h 1078537"/>
              <a:gd name="connsiteX2" fmla="*/ 1617806 w 1617806"/>
              <a:gd name="connsiteY2" fmla="*/ 1078537 h 1078537"/>
              <a:gd name="connsiteX3" fmla="*/ 0 w 1617806"/>
              <a:gd name="connsiteY3" fmla="*/ 1078537 h 1078537"/>
              <a:gd name="connsiteX4" fmla="*/ 0 w 1617806"/>
              <a:gd name="connsiteY4" fmla="*/ 0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806" h="1078537">
                <a:moveTo>
                  <a:pt x="0" y="0"/>
                </a:moveTo>
                <a:lnTo>
                  <a:pt x="1617806" y="0"/>
                </a:lnTo>
                <a:lnTo>
                  <a:pt x="1617806" y="1078537"/>
                </a:lnTo>
                <a:lnTo>
                  <a:pt x="0" y="1078537"/>
                </a:lnTo>
                <a:lnTo>
                  <a:pt x="0" y="0"/>
                </a:lnTo>
                <a:close/>
              </a:path>
            </a:pathLst>
          </a:custGeom>
          <a:solidFill>
            <a:srgbClr val="B9DAE9">
              <a:alpha val="38039"/>
            </a:srgbClr>
          </a:solidFill>
          <a:ln w="7620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377950">
              <a:lnSpc>
                <a:spcPct val="90000"/>
              </a:lnSpc>
              <a:spcBef>
                <a:spcPct val="0"/>
              </a:spcBef>
              <a:spcAft>
                <a:spcPct val="15000"/>
              </a:spcAft>
              <a:buChar char="•"/>
            </a:pPr>
            <a:endParaRPr lang="zh-CN" altLang="en-US" sz="3100" kern="1200" dirty="0"/>
          </a:p>
          <a:p>
            <a:pPr marL="285750" lvl="1" indent="-285750" algn="l" defTabSz="1377950">
              <a:lnSpc>
                <a:spcPct val="90000"/>
              </a:lnSpc>
              <a:spcBef>
                <a:spcPct val="0"/>
              </a:spcBef>
              <a:spcAft>
                <a:spcPct val="15000"/>
              </a:spcAft>
              <a:buChar char="•"/>
            </a:pPr>
            <a:endParaRPr lang="zh-CN" altLang="en-US" sz="3100" kern="1200" dirty="0"/>
          </a:p>
        </p:txBody>
      </p:sp>
      <p:sp>
        <p:nvSpPr>
          <p:cNvPr id="2" name="任意多边形: 形状 10"/>
          <p:cNvSpPr/>
          <p:nvPr/>
        </p:nvSpPr>
        <p:spPr>
          <a:xfrm>
            <a:off x="1883552" y="4282017"/>
            <a:ext cx="8963025" cy="1216025"/>
          </a:xfrm>
          <a:custGeom>
            <a:avLst/>
            <a:gdLst>
              <a:gd name="connsiteX0" fmla="*/ 0 w 1617806"/>
              <a:gd name="connsiteY0" fmla="*/ 0 h 1078537"/>
              <a:gd name="connsiteX1" fmla="*/ 1617806 w 1617806"/>
              <a:gd name="connsiteY1" fmla="*/ 0 h 1078537"/>
              <a:gd name="connsiteX2" fmla="*/ 1617806 w 1617806"/>
              <a:gd name="connsiteY2" fmla="*/ 1078537 h 1078537"/>
              <a:gd name="connsiteX3" fmla="*/ 0 w 1617806"/>
              <a:gd name="connsiteY3" fmla="*/ 1078537 h 1078537"/>
              <a:gd name="connsiteX4" fmla="*/ 0 w 1617806"/>
              <a:gd name="connsiteY4" fmla="*/ 0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806" h="1078537">
                <a:moveTo>
                  <a:pt x="0" y="0"/>
                </a:moveTo>
                <a:lnTo>
                  <a:pt x="1617806" y="0"/>
                </a:lnTo>
                <a:lnTo>
                  <a:pt x="1617806" y="1078537"/>
                </a:lnTo>
                <a:lnTo>
                  <a:pt x="0" y="1078537"/>
                </a:lnTo>
                <a:lnTo>
                  <a:pt x="0" y="0"/>
                </a:lnTo>
                <a:close/>
              </a:path>
            </a:pathLst>
          </a:custGeom>
          <a:solidFill>
            <a:srgbClr val="B9DAE9">
              <a:alpha val="38039"/>
            </a:srgbClr>
          </a:solidFill>
          <a:ln w="7620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377950">
              <a:lnSpc>
                <a:spcPct val="90000"/>
              </a:lnSpc>
              <a:spcBef>
                <a:spcPct val="0"/>
              </a:spcBef>
              <a:spcAft>
                <a:spcPct val="15000"/>
              </a:spcAft>
              <a:buChar char="•"/>
            </a:pPr>
            <a:endParaRPr lang="zh-CN" altLang="en-US" sz="3100" kern="1200" dirty="0"/>
          </a:p>
          <a:p>
            <a:pPr marL="285750" lvl="1" indent="-285750" algn="l" defTabSz="1377950">
              <a:lnSpc>
                <a:spcPct val="90000"/>
              </a:lnSpc>
              <a:spcBef>
                <a:spcPct val="0"/>
              </a:spcBef>
              <a:spcAft>
                <a:spcPct val="15000"/>
              </a:spcAft>
              <a:buChar char="•"/>
            </a:pPr>
            <a:endParaRPr lang="zh-CN" altLang="en-US" sz="3100" kern="1200" dirty="0"/>
          </a:p>
        </p:txBody>
      </p:sp>
      <p:sp>
        <p:nvSpPr>
          <p:cNvPr id="3" name="文本框 2"/>
          <p:cNvSpPr txBox="1"/>
          <p:nvPr/>
        </p:nvSpPr>
        <p:spPr>
          <a:xfrm>
            <a:off x="2058670" y="1942528"/>
            <a:ext cx="8538845" cy="1930337"/>
          </a:xfrm>
          <a:prstGeom prst="rect">
            <a:avLst/>
          </a:prstGeom>
          <a:noFill/>
        </p:spPr>
        <p:txBody>
          <a:bodyPr wrap="square" rtlCol="0">
            <a:spAutoFit/>
          </a:bodyPr>
          <a:lstStyle/>
          <a:p>
            <a:pPr>
              <a:lnSpc>
                <a:spcPct val="150000"/>
              </a:lnSpc>
            </a:pPr>
            <a:r>
              <a:rPr lang="zh-CN" altLang="en-US" sz="2800" dirty="0">
                <a:latin typeface="楷体" pitchFamily="49" charset="-122"/>
                <a:ea typeface="楷体" pitchFamily="49" charset="-122"/>
                <a:sym typeface="+mn-ea"/>
              </a:rPr>
              <a:t>路加福音 9:3</a:t>
            </a:r>
            <a:r>
              <a:rPr lang="en-US" altLang="zh-CN" sz="2800" dirty="0">
                <a:latin typeface="楷体" pitchFamily="49" charset="-122"/>
                <a:ea typeface="楷体" pitchFamily="49" charset="-122"/>
                <a:sym typeface="+mn-ea"/>
              </a:rPr>
              <a:t> </a:t>
            </a:r>
            <a:r>
              <a:rPr lang="zh-CN" altLang="en-US" sz="2800" dirty="0">
                <a:latin typeface="楷体" pitchFamily="49" charset="-122"/>
                <a:ea typeface="楷体" pitchFamily="49" charset="-122"/>
              </a:rPr>
              <a:t>对他们说：“行路的时候，不要带拐杖和口袋，不要带食物和银子，也不要带两件</a:t>
            </a:r>
            <a:r>
              <a:rPr lang="zh-CN" altLang="en-US" sz="2800" dirty="0">
                <a:solidFill>
                  <a:srgbClr val="FF0000"/>
                </a:solidFill>
                <a:latin typeface="楷体" pitchFamily="49" charset="-122"/>
                <a:ea typeface="楷体" pitchFamily="49" charset="-122"/>
              </a:rPr>
              <a:t>褂</a:t>
            </a:r>
            <a:r>
              <a:rPr lang="en-US" altLang="zh-CN" sz="2800" dirty="0"/>
              <a:t>(</a:t>
            </a:r>
            <a:r>
              <a:rPr lang="en-US" altLang="zh-CN" sz="2800" dirty="0" err="1">
                <a:effectLst/>
                <a:latin typeface="Arial" panose="020B0604020202020204" pitchFamily="34" charset="0"/>
                <a:ea typeface="楷体" pitchFamily="49" charset="-122"/>
                <a:cs typeface="Arial" panose="020B0604020202020204" pitchFamily="34" charset="0"/>
              </a:rPr>
              <a:t>gu</a:t>
            </a:r>
            <a:r>
              <a:rPr lang="zh-CN" altLang="zh-CN" sz="2800" dirty="0">
                <a:effectLst/>
                <a:latin typeface="Arial" panose="020B0604020202020204" pitchFamily="34" charset="0"/>
                <a:ea typeface="楷体" pitchFamily="49" charset="-122"/>
                <a:cs typeface="Arial" panose="020B0604020202020204" pitchFamily="34" charset="0"/>
              </a:rPr>
              <a:t>à</a:t>
            </a:r>
            <a:r>
              <a:rPr lang="en-US" altLang="zh-CN" sz="2800" dirty="0"/>
              <a:t>)</a:t>
            </a:r>
            <a:r>
              <a:rPr lang="zh-CN" altLang="en-US" sz="2800" dirty="0">
                <a:latin typeface="楷体" pitchFamily="49" charset="-122"/>
                <a:ea typeface="楷体" pitchFamily="49" charset="-122"/>
              </a:rPr>
              <a:t>子。</a:t>
            </a:r>
          </a:p>
        </p:txBody>
      </p:sp>
      <p:sp>
        <p:nvSpPr>
          <p:cNvPr id="4" name="文本框 3"/>
          <p:cNvSpPr txBox="1"/>
          <p:nvPr/>
        </p:nvSpPr>
        <p:spPr>
          <a:xfrm>
            <a:off x="2154555" y="4502785"/>
            <a:ext cx="8442960" cy="706755"/>
          </a:xfrm>
          <a:prstGeom prst="rect">
            <a:avLst/>
          </a:prstGeom>
          <a:noFill/>
        </p:spPr>
        <p:txBody>
          <a:bodyPr wrap="square" rtlCol="0">
            <a:spAutoFit/>
          </a:bodyPr>
          <a:lstStyle/>
          <a:p>
            <a:r>
              <a:rPr lang="zh-CN" altLang="en-US" sz="2000" dirty="0">
                <a:latin typeface="楷体" pitchFamily="49" charset="-122"/>
                <a:ea typeface="楷体" pitchFamily="49" charset="-122"/>
              </a:rPr>
              <a:t>备注：圣经中出现</a:t>
            </a:r>
            <a:r>
              <a:rPr lang="en-US" altLang="zh-CN" sz="2000" dirty="0">
                <a:latin typeface="楷体" pitchFamily="49" charset="-122"/>
                <a:ea typeface="楷体" pitchFamily="49" charset="-122"/>
              </a:rPr>
              <a:t>4</a:t>
            </a:r>
            <a:r>
              <a:rPr lang="zh-CN" altLang="en-US" sz="2000" dirty="0">
                <a:latin typeface="楷体" pitchFamily="49" charset="-122"/>
                <a:ea typeface="楷体" pitchFamily="49" charset="-122"/>
              </a:rPr>
              <a:t>处，褂子的质地更加轻薄,适合夏天的时候穿着,而外套是比较厚的,适合秋天或者冬天穿,保暖效果更好。</a:t>
            </a:r>
          </a:p>
        </p:txBody>
      </p:sp>
      <p:pic>
        <p:nvPicPr>
          <p:cNvPr id="30" name="图片 29"/>
          <p:cNvPicPr>
            <a:picLocks noChangeAspect="1"/>
          </p:cNvPicPr>
          <p:nvPr/>
        </p:nvPicPr>
        <p:blipFill rotWithShape="1">
          <a:blip r:embed="rId3"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980305" y="859155"/>
            <a:ext cx="531495" cy="480060"/>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5" name="文本框 4"/>
          <p:cNvSpPr txBox="1"/>
          <p:nvPr/>
        </p:nvSpPr>
        <p:spPr>
          <a:xfrm>
            <a:off x="5651500" y="829310"/>
            <a:ext cx="531495" cy="645160"/>
          </a:xfrm>
          <a:prstGeom prst="rect">
            <a:avLst/>
          </a:prstGeom>
          <a:noFill/>
        </p:spPr>
        <p:txBody>
          <a:bodyPr wrap="square" rtlCol="0">
            <a:spAutoFit/>
          </a:bodyPr>
          <a:lstStyle/>
          <a:p>
            <a:r>
              <a:rPr lang="zh-CN" altLang="en-US" sz="3600" dirty="0">
                <a:latin typeface="楷体" pitchFamily="49" charset="-122"/>
                <a:ea typeface="楷体" pitchFamily="49" charset="-122"/>
              </a:rPr>
              <a:t>褂</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65033" y="2822628"/>
            <a:ext cx="2476507" cy="2476507"/>
          </a:xfrm>
          <a:prstGeom prst="rect">
            <a:avLst/>
          </a:prstGeom>
          <a:effectLst>
            <a:outerShdw blurRad="50800" dist="38100" dir="5400000" algn="t" rotWithShape="0">
              <a:prstClr val="black">
                <a:alpha val="40000"/>
              </a:prstClr>
            </a:outerShdw>
          </a:effectLst>
        </p:spPr>
      </p:pic>
      <p:sp>
        <p:nvSpPr>
          <p:cNvPr id="3" name="文本框 2"/>
          <p:cNvSpPr txBox="1"/>
          <p:nvPr/>
        </p:nvSpPr>
        <p:spPr>
          <a:xfrm>
            <a:off x="4857741" y="2599505"/>
            <a:ext cx="2291080" cy="2646045"/>
          </a:xfrm>
          <a:prstGeom prst="rect">
            <a:avLst/>
          </a:prstGeom>
          <a:noFill/>
        </p:spPr>
        <p:txBody>
          <a:bodyPr wrap="none" rtlCol="0">
            <a:spAutoFit/>
          </a:bodyPr>
          <a:lstStyle/>
          <a:p>
            <a:r>
              <a:rPr lang="zh-CN" altLang="en-US" sz="16600" dirty="0">
                <a:latin typeface="楷体" pitchFamily="49" charset="-122"/>
                <a:ea typeface="楷体" pitchFamily="49" charset="-122"/>
              </a:rPr>
              <a:t>囊</a:t>
            </a:r>
          </a:p>
        </p:txBody>
      </p:sp>
      <p:sp>
        <p:nvSpPr>
          <p:cNvPr id="4" name="文本框 3"/>
          <p:cNvSpPr txBox="1"/>
          <p:nvPr/>
        </p:nvSpPr>
        <p:spPr>
          <a:xfrm>
            <a:off x="5264467" y="1925964"/>
            <a:ext cx="1663065" cy="829945"/>
          </a:xfrm>
          <a:prstGeom prst="rect">
            <a:avLst/>
          </a:prstGeom>
          <a:noFill/>
        </p:spPr>
        <p:txBody>
          <a:bodyPr wrap="square" rtlCol="0">
            <a:spAutoFit/>
          </a:bodyPr>
          <a:lstStyle/>
          <a:p>
            <a:r>
              <a:rPr lang="zh-CN" altLang="en-US" sz="4800" dirty="0">
                <a:latin typeface="Arial" panose="020B0604020202020204" pitchFamily="34" charset="0"/>
                <a:cs typeface="Arial" panose="020B0604020202020204" pitchFamily="34" charset="0"/>
              </a:rPr>
              <a:t>náng</a:t>
            </a:r>
          </a:p>
        </p:txBody>
      </p:sp>
      <p:sp>
        <p:nvSpPr>
          <p:cNvPr id="5" name="文本框 4"/>
          <p:cNvSpPr txBox="1"/>
          <p:nvPr/>
        </p:nvSpPr>
        <p:spPr>
          <a:xfrm>
            <a:off x="6730408" y="5468673"/>
            <a:ext cx="3385701" cy="461665"/>
          </a:xfrm>
          <a:prstGeom prst="rect">
            <a:avLst/>
          </a:prstGeom>
          <a:noFill/>
        </p:spPr>
        <p:txBody>
          <a:bodyPr wrap="square" rtlCol="0">
            <a:spAutoFit/>
          </a:bodyPr>
          <a:lstStyle/>
          <a:p>
            <a:r>
              <a:rPr lang="zh-CN" altLang="en-US" sz="2400" dirty="0">
                <a:solidFill>
                  <a:srgbClr val="00B0F0"/>
                </a:solidFill>
                <a:latin typeface="楷体" pitchFamily="49" charset="-122"/>
                <a:ea typeface="楷体" pitchFamily="49" charset="-122"/>
                <a:cs typeface="宋体" pitchFamily="2" charset="-122"/>
              </a:rPr>
              <a:t>释义：</a:t>
            </a:r>
            <a:r>
              <a:rPr lang="zh-CN" altLang="en-US" sz="2400" dirty="0">
                <a:solidFill>
                  <a:srgbClr val="20BAF2"/>
                </a:solidFill>
                <a:latin typeface="楷体" pitchFamily="49" charset="-122"/>
                <a:ea typeface="楷体" pitchFamily="49" charset="-122"/>
              </a:rPr>
              <a:t>像袋子的东西</a:t>
            </a:r>
          </a:p>
        </p:txBody>
      </p:sp>
      <p:sp>
        <p:nvSpPr>
          <p:cNvPr id="6" name="文本框 5"/>
          <p:cNvSpPr txBox="1"/>
          <p:nvPr>
            <p:custDataLst>
              <p:tags r:id="rId1"/>
            </p:custDataLst>
          </p:nvPr>
        </p:nvSpPr>
        <p:spPr>
          <a:xfrm>
            <a:off x="1151889" y="998855"/>
            <a:ext cx="5578519" cy="538480"/>
          </a:xfrm>
          <a:prstGeom prst="rect">
            <a:avLst/>
          </a:prstGeom>
          <a:noFill/>
        </p:spPr>
        <p:txBody>
          <a:bodyPr wrap="square">
            <a:noAutofit/>
          </a:bodyPr>
          <a:lstStyle/>
          <a:p>
            <a:pPr indent="304800">
              <a:lnSpc>
                <a:spcPts val="2625"/>
              </a:lnSpc>
            </a:pPr>
            <a:r>
              <a:rPr lang="zh-CN" altLang="en-US" sz="2400" b="1" u="sng" dirty="0">
                <a:solidFill>
                  <a:schemeClr val="tx1"/>
                </a:solidFill>
                <a:effectLst/>
                <a:latin typeface="楷体" pitchFamily="49" charset="-122"/>
                <a:ea typeface="楷体" pitchFamily="49" charset="-122"/>
              </a:rPr>
              <a:t>记忆：</a:t>
            </a:r>
            <a:r>
              <a:rPr lang="zh-CN" altLang="en-US" sz="2400" b="1" u="sng" dirty="0">
                <a:solidFill>
                  <a:srgbClr val="FF0000"/>
                </a:solidFill>
                <a:effectLst/>
                <a:latin typeface="楷体" pitchFamily="49" charset="-122"/>
                <a:ea typeface="楷体" pitchFamily="49" charset="-122"/>
              </a:rPr>
              <a:t>一中秃宝盖</a:t>
            </a:r>
            <a:r>
              <a:rPr lang="zh-CN" altLang="en-US" sz="2400" b="1" u="sng" dirty="0">
                <a:solidFill>
                  <a:schemeClr val="tx1"/>
                </a:solidFill>
                <a:effectLst/>
                <a:latin typeface="楷体" pitchFamily="49" charset="-122"/>
                <a:ea typeface="楷体" pitchFamily="49" charset="-122"/>
              </a:rPr>
              <a:t>，口袋装</a:t>
            </a:r>
            <a:r>
              <a:rPr lang="zh-CN" altLang="en-US" sz="2400" b="1" u="sng" dirty="0">
                <a:solidFill>
                  <a:srgbClr val="FF0000"/>
                </a:solidFill>
                <a:effectLst/>
                <a:latin typeface="楷体" pitchFamily="49" charset="-122"/>
                <a:ea typeface="楷体" pitchFamily="49" charset="-122"/>
              </a:rPr>
              <a:t>襄</a:t>
            </a:r>
            <a:r>
              <a:rPr lang="zh-CN" altLang="en-US" sz="2400" b="1" u="sng" dirty="0">
                <a:solidFill>
                  <a:schemeClr val="tx1"/>
                </a:solidFill>
                <a:effectLst/>
                <a:latin typeface="楷体" pitchFamily="49" charset="-122"/>
                <a:ea typeface="楷体" pitchFamily="49" charset="-122"/>
              </a:rPr>
              <a:t>少了帽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10"/>
          <p:cNvSpPr/>
          <p:nvPr/>
        </p:nvSpPr>
        <p:spPr>
          <a:xfrm>
            <a:off x="1868693" y="2125935"/>
            <a:ext cx="9022937" cy="1589494"/>
          </a:xfrm>
          <a:custGeom>
            <a:avLst/>
            <a:gdLst>
              <a:gd name="connsiteX0" fmla="*/ 0 w 1617806"/>
              <a:gd name="connsiteY0" fmla="*/ 0 h 1078537"/>
              <a:gd name="connsiteX1" fmla="*/ 1617806 w 1617806"/>
              <a:gd name="connsiteY1" fmla="*/ 0 h 1078537"/>
              <a:gd name="connsiteX2" fmla="*/ 1617806 w 1617806"/>
              <a:gd name="connsiteY2" fmla="*/ 1078537 h 1078537"/>
              <a:gd name="connsiteX3" fmla="*/ 0 w 1617806"/>
              <a:gd name="connsiteY3" fmla="*/ 1078537 h 1078537"/>
              <a:gd name="connsiteX4" fmla="*/ 0 w 1617806"/>
              <a:gd name="connsiteY4" fmla="*/ 0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806" h="1078537">
                <a:moveTo>
                  <a:pt x="0" y="0"/>
                </a:moveTo>
                <a:lnTo>
                  <a:pt x="1617806" y="0"/>
                </a:lnTo>
                <a:lnTo>
                  <a:pt x="1617806" y="1078537"/>
                </a:lnTo>
                <a:lnTo>
                  <a:pt x="0" y="1078537"/>
                </a:lnTo>
                <a:lnTo>
                  <a:pt x="0" y="0"/>
                </a:lnTo>
                <a:close/>
              </a:path>
            </a:pathLst>
          </a:custGeom>
          <a:solidFill>
            <a:srgbClr val="B9DAE9">
              <a:alpha val="38039"/>
            </a:srgbClr>
          </a:solidFill>
          <a:ln w="7620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377950">
              <a:lnSpc>
                <a:spcPct val="90000"/>
              </a:lnSpc>
              <a:spcBef>
                <a:spcPct val="0"/>
              </a:spcBef>
              <a:spcAft>
                <a:spcPct val="15000"/>
              </a:spcAft>
              <a:buChar char="•"/>
            </a:pPr>
            <a:endParaRPr lang="zh-CN" altLang="en-US" sz="3100" kern="1200" dirty="0"/>
          </a:p>
          <a:p>
            <a:pPr marL="285750" lvl="1" indent="-285750" algn="l" defTabSz="1377950">
              <a:lnSpc>
                <a:spcPct val="90000"/>
              </a:lnSpc>
              <a:spcBef>
                <a:spcPct val="0"/>
              </a:spcBef>
              <a:spcAft>
                <a:spcPct val="15000"/>
              </a:spcAft>
              <a:buChar char="•"/>
            </a:pPr>
            <a:endParaRPr lang="zh-CN" altLang="en-US" sz="3100" kern="1200" dirty="0"/>
          </a:p>
        </p:txBody>
      </p:sp>
      <p:sp>
        <p:nvSpPr>
          <p:cNvPr id="2" name="任意多边形: 形状 10"/>
          <p:cNvSpPr/>
          <p:nvPr/>
        </p:nvSpPr>
        <p:spPr>
          <a:xfrm>
            <a:off x="3554110" y="4393873"/>
            <a:ext cx="4818173" cy="1097295"/>
          </a:xfrm>
          <a:custGeom>
            <a:avLst/>
            <a:gdLst>
              <a:gd name="connsiteX0" fmla="*/ 0 w 1617806"/>
              <a:gd name="connsiteY0" fmla="*/ 0 h 1078537"/>
              <a:gd name="connsiteX1" fmla="*/ 1617806 w 1617806"/>
              <a:gd name="connsiteY1" fmla="*/ 0 h 1078537"/>
              <a:gd name="connsiteX2" fmla="*/ 1617806 w 1617806"/>
              <a:gd name="connsiteY2" fmla="*/ 1078537 h 1078537"/>
              <a:gd name="connsiteX3" fmla="*/ 0 w 1617806"/>
              <a:gd name="connsiteY3" fmla="*/ 1078537 h 1078537"/>
              <a:gd name="connsiteX4" fmla="*/ 0 w 1617806"/>
              <a:gd name="connsiteY4" fmla="*/ 0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806" h="1078537">
                <a:moveTo>
                  <a:pt x="0" y="0"/>
                </a:moveTo>
                <a:lnTo>
                  <a:pt x="1617806" y="0"/>
                </a:lnTo>
                <a:lnTo>
                  <a:pt x="1617806" y="1078537"/>
                </a:lnTo>
                <a:lnTo>
                  <a:pt x="0" y="1078537"/>
                </a:lnTo>
                <a:lnTo>
                  <a:pt x="0" y="0"/>
                </a:lnTo>
                <a:close/>
              </a:path>
            </a:pathLst>
          </a:custGeom>
          <a:solidFill>
            <a:srgbClr val="B9DAE9">
              <a:alpha val="38039"/>
            </a:srgbClr>
          </a:solidFill>
          <a:ln w="7620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377950">
              <a:lnSpc>
                <a:spcPct val="90000"/>
              </a:lnSpc>
              <a:spcBef>
                <a:spcPct val="0"/>
              </a:spcBef>
              <a:spcAft>
                <a:spcPct val="15000"/>
              </a:spcAft>
              <a:buChar char="•"/>
            </a:pPr>
            <a:endParaRPr lang="zh-CN" altLang="en-US" sz="3100" kern="1200" dirty="0"/>
          </a:p>
          <a:p>
            <a:pPr marL="285750" lvl="1" indent="-285750" algn="l" defTabSz="1377950">
              <a:lnSpc>
                <a:spcPct val="90000"/>
              </a:lnSpc>
              <a:spcBef>
                <a:spcPct val="0"/>
              </a:spcBef>
              <a:spcAft>
                <a:spcPct val="15000"/>
              </a:spcAft>
              <a:buChar char="•"/>
            </a:pPr>
            <a:endParaRPr lang="zh-CN" altLang="en-US" sz="3100" kern="1200" dirty="0"/>
          </a:p>
        </p:txBody>
      </p:sp>
      <p:sp>
        <p:nvSpPr>
          <p:cNvPr id="3" name="文本框 2"/>
          <p:cNvSpPr txBox="1"/>
          <p:nvPr/>
        </p:nvSpPr>
        <p:spPr>
          <a:xfrm>
            <a:off x="2635248" y="2278679"/>
            <a:ext cx="7489825" cy="1284006"/>
          </a:xfrm>
          <a:prstGeom prst="rect">
            <a:avLst/>
          </a:prstGeom>
          <a:noFill/>
        </p:spPr>
        <p:txBody>
          <a:bodyPr wrap="square" rtlCol="0">
            <a:spAutoFit/>
          </a:bodyPr>
          <a:lstStyle/>
          <a:p>
            <a:pPr>
              <a:lnSpc>
                <a:spcPct val="150000"/>
              </a:lnSpc>
            </a:pPr>
            <a:r>
              <a:rPr lang="zh-CN" altLang="en-US" sz="2800" dirty="0">
                <a:latin typeface="楷体" pitchFamily="49" charset="-122"/>
                <a:ea typeface="楷体" pitchFamily="49" charset="-122"/>
                <a:sym typeface="+mn-ea"/>
              </a:rPr>
              <a:t>路加福音 10:4 </a:t>
            </a:r>
            <a:r>
              <a:rPr lang="en-US" altLang="zh-CN" sz="2800" dirty="0">
                <a:latin typeface="楷体" pitchFamily="49" charset="-122"/>
                <a:ea typeface="楷体" pitchFamily="49" charset="-122"/>
                <a:sym typeface="+mn-ea"/>
              </a:rPr>
              <a:t> </a:t>
            </a:r>
            <a:r>
              <a:rPr lang="zh-CN" altLang="en-US" sz="2800" dirty="0">
                <a:latin typeface="楷体" pitchFamily="49" charset="-122"/>
                <a:ea typeface="楷体" pitchFamily="49" charset="-122"/>
              </a:rPr>
              <a:t>不要带钱</a:t>
            </a:r>
            <a:r>
              <a:rPr lang="zh-CN" altLang="en-US" sz="2800" dirty="0">
                <a:solidFill>
                  <a:srgbClr val="FF0000"/>
                </a:solidFill>
                <a:latin typeface="楷体" pitchFamily="49" charset="-122"/>
                <a:ea typeface="楷体" pitchFamily="49" charset="-122"/>
              </a:rPr>
              <a:t>囊</a:t>
            </a:r>
            <a:r>
              <a:rPr lang="zh-CN" altLang="en-US" sz="2800" dirty="0">
                <a:latin typeface="楷体" pitchFamily="49" charset="-122"/>
                <a:ea typeface="楷体" pitchFamily="49" charset="-122"/>
              </a:rPr>
              <a:t>（</a:t>
            </a:r>
            <a:r>
              <a:rPr lang="en-US" altLang="zh-CN" sz="1800" dirty="0">
                <a:effectLst/>
                <a:latin typeface="Arial" panose="020B0604020202020204" pitchFamily="34" charset="0"/>
                <a:ea typeface="楷体" pitchFamily="49" charset="-122"/>
                <a:cs typeface="Arial" panose="020B0604020202020204" pitchFamily="34" charset="0"/>
              </a:rPr>
              <a:t> </a:t>
            </a:r>
            <a:r>
              <a:rPr lang="en-US" altLang="zh-CN" sz="2800" dirty="0">
                <a:effectLst/>
                <a:latin typeface="Arial" panose="020B0604020202020204" pitchFamily="34" charset="0"/>
                <a:ea typeface="仿宋" panose="02010609060101010101" pitchFamily="49" charset="-122"/>
                <a:cs typeface="Arial" panose="020B0604020202020204" pitchFamily="34" charset="0"/>
              </a:rPr>
              <a:t>n</a:t>
            </a:r>
            <a:r>
              <a:rPr lang="zh-CN" altLang="zh-CN" sz="2800" dirty="0">
                <a:effectLst/>
                <a:latin typeface="Arial" panose="020B0604020202020204" pitchFamily="34" charset="0"/>
                <a:ea typeface="仿宋" panose="02010609060101010101" pitchFamily="49" charset="-122"/>
                <a:cs typeface="Arial" panose="020B0604020202020204" pitchFamily="34" charset="0"/>
              </a:rPr>
              <a:t>á</a:t>
            </a:r>
            <a:r>
              <a:rPr lang="en-US" altLang="zh-CN" sz="2800" dirty="0">
                <a:effectLst/>
                <a:latin typeface="Arial" panose="020B0604020202020204" pitchFamily="34" charset="0"/>
                <a:ea typeface="仿宋" panose="02010609060101010101" pitchFamily="49" charset="-122"/>
                <a:cs typeface="Arial" panose="020B0604020202020204" pitchFamily="34" charset="0"/>
              </a:rPr>
              <a:t>ng </a:t>
            </a:r>
            <a:r>
              <a:rPr lang="zh-CN" altLang="en-US" sz="2800" dirty="0">
                <a:latin typeface="楷体" pitchFamily="49" charset="-122"/>
                <a:ea typeface="楷体" pitchFamily="49" charset="-122"/>
              </a:rPr>
              <a:t>），不要带口袋，不要带鞋；在路上也不要问人的安。</a:t>
            </a:r>
          </a:p>
        </p:txBody>
      </p:sp>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564345" y="1031616"/>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4" name="文本框 3"/>
          <p:cNvSpPr txBox="1"/>
          <p:nvPr/>
        </p:nvSpPr>
        <p:spPr>
          <a:xfrm>
            <a:off x="5165725" y="983615"/>
            <a:ext cx="1756410" cy="645160"/>
          </a:xfrm>
          <a:prstGeom prst="rect">
            <a:avLst/>
          </a:prstGeom>
          <a:noFill/>
        </p:spPr>
        <p:txBody>
          <a:bodyPr wrap="square" rtlCol="0">
            <a:spAutoFit/>
          </a:bodyPr>
          <a:lstStyle/>
          <a:p>
            <a:r>
              <a:rPr lang="zh-CN" altLang="en-US" sz="3600" dirty="0">
                <a:latin typeface="楷体" pitchFamily="49" charset="-122"/>
                <a:ea typeface="楷体" pitchFamily="49" charset="-122"/>
              </a:rPr>
              <a:t>囊</a:t>
            </a:r>
          </a:p>
        </p:txBody>
      </p:sp>
      <p:sp>
        <p:nvSpPr>
          <p:cNvPr id="5" name="文本框 4"/>
          <p:cNvSpPr txBox="1"/>
          <p:nvPr/>
        </p:nvSpPr>
        <p:spPr>
          <a:xfrm>
            <a:off x="4313482" y="4711689"/>
            <a:ext cx="3299430" cy="461665"/>
          </a:xfrm>
          <a:prstGeom prst="rect">
            <a:avLst/>
          </a:prstGeom>
          <a:noFill/>
        </p:spPr>
        <p:txBody>
          <a:bodyPr wrap="square" rtlCol="0">
            <a:spAutoFit/>
          </a:bodyPr>
          <a:lstStyle/>
          <a:p>
            <a:r>
              <a:rPr lang="zh-CN" altLang="en-US" sz="2400" dirty="0">
                <a:latin typeface="楷体" pitchFamily="49" charset="-122"/>
                <a:ea typeface="楷体" pitchFamily="49" charset="-122"/>
              </a:rPr>
              <a:t>备注：圣经中出现20处</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686390" y="2187243"/>
            <a:ext cx="2476507" cy="2476507"/>
          </a:xfrm>
          <a:prstGeom prst="rect">
            <a:avLst/>
          </a:prstGeom>
          <a:effectLst>
            <a:outerShdw blurRad="50800" dist="38100" dir="5400000" algn="t" rotWithShape="0">
              <a:prstClr val="black">
                <a:alpha val="40000"/>
              </a:prstClr>
            </a:outerShdw>
          </a:effectLst>
        </p:spPr>
      </p:pic>
      <p:pic>
        <p:nvPicPr>
          <p:cNvPr id="3" name="图片 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49363" y="2187243"/>
            <a:ext cx="2476507" cy="2476507"/>
          </a:xfrm>
          <a:prstGeom prst="rect">
            <a:avLst/>
          </a:prstGeom>
          <a:effectLst>
            <a:outerShdw blurRad="50800" dist="38100" dir="5400000" algn="t" rotWithShape="0">
              <a:prstClr val="black">
                <a:alpha val="40000"/>
              </a:prstClr>
            </a:outerShdw>
          </a:effectLst>
        </p:spPr>
      </p:pic>
      <p:sp>
        <p:nvSpPr>
          <p:cNvPr id="4" name="文本框 3"/>
          <p:cNvSpPr txBox="1"/>
          <p:nvPr/>
        </p:nvSpPr>
        <p:spPr>
          <a:xfrm>
            <a:off x="1750279" y="1963655"/>
            <a:ext cx="1067435" cy="2646878"/>
          </a:xfrm>
          <a:prstGeom prst="rect">
            <a:avLst/>
          </a:prstGeom>
          <a:noFill/>
        </p:spPr>
        <p:txBody>
          <a:bodyPr wrap="square" rtlCol="0">
            <a:spAutoFit/>
          </a:bodyPr>
          <a:lstStyle/>
          <a:p>
            <a:r>
              <a:rPr lang="zh-CN" altLang="en-US" sz="16600" dirty="0">
                <a:latin typeface="楷体" pitchFamily="49" charset="-122"/>
                <a:ea typeface="楷体" pitchFamily="49" charset="-122"/>
              </a:rPr>
              <a:t>别</a:t>
            </a:r>
          </a:p>
        </p:txBody>
      </p:sp>
      <p:sp>
        <p:nvSpPr>
          <p:cNvPr id="5" name="文本框 4"/>
          <p:cNvSpPr txBox="1"/>
          <p:nvPr/>
        </p:nvSpPr>
        <p:spPr>
          <a:xfrm>
            <a:off x="4948824" y="1972474"/>
            <a:ext cx="1016000" cy="2646878"/>
          </a:xfrm>
          <a:prstGeom prst="rect">
            <a:avLst/>
          </a:prstGeom>
          <a:noFill/>
        </p:spPr>
        <p:txBody>
          <a:bodyPr wrap="square" rtlCol="0">
            <a:spAutoFit/>
          </a:bodyPr>
          <a:lstStyle/>
          <a:p>
            <a:r>
              <a:rPr lang="zh-CN" altLang="en-US" sz="16600" dirty="0">
                <a:latin typeface="楷体" pitchFamily="49" charset="-122"/>
                <a:ea typeface="楷体" pitchFamily="49" charset="-122"/>
              </a:rPr>
              <a:t>西</a:t>
            </a:r>
          </a:p>
        </p:txBody>
      </p:sp>
      <p:sp>
        <p:nvSpPr>
          <p:cNvPr id="7" name="文本框 6"/>
          <p:cNvSpPr txBox="1"/>
          <p:nvPr/>
        </p:nvSpPr>
        <p:spPr>
          <a:xfrm>
            <a:off x="2327184" y="1132658"/>
            <a:ext cx="1477156" cy="830997"/>
          </a:xfrm>
          <a:prstGeom prst="rect">
            <a:avLst/>
          </a:prstGeom>
          <a:noFill/>
        </p:spPr>
        <p:txBody>
          <a:bodyPr wrap="square" rtlCol="0">
            <a:spAutoFit/>
          </a:bodyPr>
          <a:lstStyle/>
          <a:p>
            <a:r>
              <a:rPr lang="en" altLang="zh-CN" sz="4800" dirty="0" err="1">
                <a:latin typeface="Arial" panose="020B0604020202020204" pitchFamily="34" charset="0"/>
                <a:cs typeface="Arial" panose="020B0604020202020204" pitchFamily="34" charset="0"/>
              </a:rPr>
              <a:t>bié</a:t>
            </a:r>
            <a:endParaRPr lang="zh-CN" altLang="en-US" sz="4800" dirty="0">
              <a:latin typeface="Arial" panose="020B0604020202020204" pitchFamily="34" charset="0"/>
              <a:cs typeface="Arial" panose="020B0604020202020204" pitchFamily="34" charset="0"/>
            </a:endParaRPr>
          </a:p>
        </p:txBody>
      </p:sp>
      <p:sp>
        <p:nvSpPr>
          <p:cNvPr id="8" name="文本框 7"/>
          <p:cNvSpPr txBox="1"/>
          <p:nvPr/>
        </p:nvSpPr>
        <p:spPr>
          <a:xfrm>
            <a:off x="5734367" y="1132837"/>
            <a:ext cx="723265" cy="830997"/>
          </a:xfrm>
          <a:prstGeom prst="rect">
            <a:avLst/>
          </a:prstGeom>
          <a:noFill/>
        </p:spPr>
        <p:txBody>
          <a:bodyPr wrap="square" rtlCol="0">
            <a:spAutoFit/>
          </a:bodyPr>
          <a:lstStyle/>
          <a:p>
            <a:r>
              <a:rPr lang="en" altLang="zh-CN" sz="4800" dirty="0" err="1">
                <a:latin typeface="Arial" panose="020B0604020202020204" pitchFamily="34" charset="0"/>
                <a:cs typeface="Arial" panose="020B0604020202020204" pitchFamily="34" charset="0"/>
              </a:rPr>
              <a:t>xī</a:t>
            </a:r>
            <a:endParaRPr lang="zh-CN" altLang="en-US" sz="4800"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50A7DFD2-D71E-358A-CD16-5CF25A8B8261}"/>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12336" y="2187243"/>
            <a:ext cx="2476507" cy="2476507"/>
          </a:xfrm>
          <a:prstGeom prst="rect">
            <a:avLst/>
          </a:prstGeom>
          <a:effectLst>
            <a:outerShdw blurRad="50800" dist="38100" dir="5400000" algn="t" rotWithShape="0">
              <a:prstClr val="black">
                <a:alpha val="40000"/>
              </a:prstClr>
            </a:outerShdw>
          </a:effectLst>
        </p:spPr>
      </p:pic>
      <p:sp>
        <p:nvSpPr>
          <p:cNvPr id="10" name="文本框 9">
            <a:extLst>
              <a:ext uri="{FF2B5EF4-FFF2-40B4-BE49-F238E27FC236}">
                <a16:creationId xmlns:a16="http://schemas.microsoft.com/office/drawing/2014/main" id="{0BCE2D3B-6B55-6C2B-DA39-ADE8EE73F9AF}"/>
              </a:ext>
            </a:extLst>
          </p:cNvPr>
          <p:cNvSpPr txBox="1"/>
          <p:nvPr/>
        </p:nvSpPr>
        <p:spPr>
          <a:xfrm>
            <a:off x="8125244" y="1990548"/>
            <a:ext cx="1780547" cy="2646878"/>
          </a:xfrm>
          <a:prstGeom prst="rect">
            <a:avLst/>
          </a:prstGeom>
          <a:noFill/>
        </p:spPr>
        <p:txBody>
          <a:bodyPr wrap="square" rtlCol="0">
            <a:spAutoFit/>
          </a:bodyPr>
          <a:lstStyle/>
          <a:p>
            <a:r>
              <a:rPr kumimoji="1" lang="zh-CN" altLang="en-US" sz="16600" dirty="0">
                <a:latin typeface="KaiTi" panose="02010609060101010101" pitchFamily="49" charset="-122"/>
                <a:ea typeface="KaiTi" panose="02010609060101010101" pitchFamily="49" charset="-122"/>
              </a:rPr>
              <a:t>卜</a:t>
            </a:r>
          </a:p>
        </p:txBody>
      </p:sp>
      <p:sp>
        <p:nvSpPr>
          <p:cNvPr id="11" name="文本框 10">
            <a:extLst>
              <a:ext uri="{FF2B5EF4-FFF2-40B4-BE49-F238E27FC236}">
                <a16:creationId xmlns:a16="http://schemas.microsoft.com/office/drawing/2014/main" id="{D98E263D-9298-CF81-8004-8CCD40254EB1}"/>
              </a:ext>
            </a:extLst>
          </p:cNvPr>
          <p:cNvSpPr txBox="1"/>
          <p:nvPr/>
        </p:nvSpPr>
        <p:spPr>
          <a:xfrm>
            <a:off x="8797805" y="1132657"/>
            <a:ext cx="1640541" cy="830997"/>
          </a:xfrm>
          <a:prstGeom prst="rect">
            <a:avLst/>
          </a:prstGeom>
          <a:noFill/>
        </p:spPr>
        <p:txBody>
          <a:bodyPr wrap="square" rtlCol="0">
            <a:spAutoFit/>
          </a:bodyPr>
          <a:lstStyle/>
          <a:p>
            <a:r>
              <a:rPr lang="en" altLang="zh-CN" sz="4800" b="0" i="0" u="none" strike="noStrike" dirty="0" err="1">
                <a:solidFill>
                  <a:srgbClr val="333333"/>
                </a:solidFill>
                <a:effectLst/>
                <a:latin typeface="Arial" panose="020B0604020202020204" pitchFamily="34" charset="0"/>
                <a:ea typeface="PingFang SC" panose="020B0400000000000000" pitchFamily="34" charset="-122"/>
                <a:cs typeface="Arial" panose="020B0604020202020204" pitchFamily="34" charset="0"/>
              </a:rPr>
              <a:t>bǔ</a:t>
            </a:r>
            <a:endParaRPr kumimoji="1" lang="zh-CN" alt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36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25B0349-CD75-3BCD-EE16-0636CC48B9BD}"/>
              </a:ext>
            </a:extLst>
          </p:cNvPr>
          <p:cNvSpPr txBox="1"/>
          <p:nvPr/>
        </p:nvSpPr>
        <p:spPr>
          <a:xfrm>
            <a:off x="2237177" y="2473223"/>
            <a:ext cx="9668435" cy="2192908"/>
          </a:xfrm>
          <a:prstGeom prst="rect">
            <a:avLst/>
          </a:prstGeom>
          <a:noFill/>
        </p:spPr>
        <p:txBody>
          <a:bodyPr wrap="square">
            <a:spAutoFit/>
          </a:bodyPr>
          <a:lstStyle/>
          <a:p>
            <a:pPr>
              <a:lnSpc>
                <a:spcPct val="150000"/>
              </a:lnSpc>
            </a:pPr>
            <a:r>
              <a:rPr lang="en-US" altLang="zh-CN" sz="3200" dirty="0">
                <a:latin typeface="楷体" pitchFamily="49" charset="-122"/>
                <a:ea typeface="楷体" pitchFamily="49" charset="-122"/>
                <a:cs typeface="宋体" pitchFamily="2" charset="-122"/>
              </a:rPr>
              <a:t>1.</a:t>
            </a:r>
            <a:r>
              <a:rPr lang="zh-CN" altLang="zh-CN" sz="3200" dirty="0">
                <a:latin typeface="KaiTi" panose="02010609060101010101" pitchFamily="49" charset="-122"/>
                <a:ea typeface="KaiTi" panose="02010609060101010101" pitchFamily="49" charset="-122"/>
              </a:rPr>
              <a:t>腓尼基</a:t>
            </a:r>
            <a:r>
              <a:rPr lang="zh-CN" altLang="en-US" sz="3200" dirty="0">
                <a:latin typeface="KaiTi" panose="02010609060101010101" pitchFamily="49" charset="-122"/>
                <a:ea typeface="KaiTi" panose="02010609060101010101" pitchFamily="49" charset="-122"/>
              </a:rPr>
              <a:t>人</a:t>
            </a:r>
            <a:r>
              <a:rPr lang="zh-CN" altLang="zh-CN" sz="3200" dirty="0">
                <a:latin typeface="KaiTi" panose="02010609060101010101" pitchFamily="49" charset="-122"/>
                <a:ea typeface="KaiTi" panose="02010609060101010101" pitchFamily="49" charset="-122"/>
              </a:rPr>
              <a:t>的神巴力</a:t>
            </a:r>
            <a:r>
              <a:rPr lang="zh-CN" altLang="en-US" sz="3200" dirty="0">
                <a:latin typeface="KaiTi" panose="02010609060101010101" pitchFamily="49" charset="-122"/>
                <a:ea typeface="KaiTi" panose="02010609060101010101" pitchFamily="49" charset="-122"/>
              </a:rPr>
              <a:t>西卜，意思是天上的主人。</a:t>
            </a:r>
            <a:endParaRPr lang="en-US" altLang="zh-CN" sz="3200" dirty="0">
              <a:latin typeface="KaiTi" panose="02010609060101010101" pitchFamily="49" charset="-122"/>
              <a:ea typeface="KaiTi" panose="02010609060101010101" pitchFamily="49" charset="-122"/>
            </a:endParaRPr>
          </a:p>
          <a:p>
            <a:pPr>
              <a:lnSpc>
                <a:spcPct val="150000"/>
              </a:lnSpc>
            </a:pPr>
            <a:r>
              <a:rPr lang="en-US" altLang="zh-CN" sz="3200" dirty="0">
                <a:latin typeface="KaiTi" panose="02010609060101010101" pitchFamily="49" charset="-122"/>
                <a:ea typeface="KaiTi" panose="02010609060101010101" pitchFamily="49" charset="-122"/>
              </a:rPr>
              <a:t>2.</a:t>
            </a:r>
            <a:r>
              <a:rPr lang="zh-CN" altLang="zh-CN" sz="3200" dirty="0">
                <a:latin typeface="KaiTi" panose="02010609060101010101" pitchFamily="49" charset="-122"/>
                <a:ea typeface="KaiTi" panose="02010609060101010101" pitchFamily="49" charset="-122"/>
              </a:rPr>
              <a:t>拉比的文献中作为苍蝇王的意思使用 </a:t>
            </a:r>
            <a:r>
              <a:rPr lang="zh-CN" altLang="en-US" sz="3200" dirty="0">
                <a:latin typeface="KaiTi" panose="02010609060101010101" pitchFamily="49" charset="-122"/>
                <a:ea typeface="KaiTi" panose="02010609060101010101" pitchFamily="49" charset="-122"/>
              </a:rPr>
              <a:t>。</a:t>
            </a:r>
            <a:endParaRPr lang="en-US" altLang="zh-CN" sz="3200" dirty="0">
              <a:latin typeface="KaiTi" panose="02010609060101010101" pitchFamily="49" charset="-122"/>
              <a:ea typeface="KaiTi" panose="02010609060101010101" pitchFamily="49" charset="-122"/>
            </a:endParaRPr>
          </a:p>
          <a:p>
            <a:pPr>
              <a:lnSpc>
                <a:spcPct val="150000"/>
              </a:lnSpc>
            </a:pPr>
            <a:r>
              <a:rPr lang="en-US" altLang="zh-CN" sz="3200" dirty="0">
                <a:latin typeface="KaiTi" panose="02010609060101010101" pitchFamily="49" charset="-122"/>
                <a:ea typeface="KaiTi" panose="02010609060101010101" pitchFamily="49" charset="-122"/>
              </a:rPr>
              <a:t>3.</a:t>
            </a:r>
            <a:r>
              <a:rPr lang="zh-CN" altLang="en-US" sz="3200" dirty="0">
                <a:latin typeface="KaiTi" panose="02010609060101010101" pitchFamily="49" charset="-122"/>
                <a:ea typeface="KaiTi" panose="02010609060101010101" pitchFamily="49" charset="-122"/>
              </a:rPr>
              <a:t>一切瘟疫</a:t>
            </a:r>
            <a:r>
              <a:rPr lang="zh-CN" altLang="zh-CN" sz="3200" dirty="0">
                <a:latin typeface="KaiTi" panose="02010609060101010101" pitchFamily="49" charset="-122"/>
                <a:ea typeface="KaiTi" panose="02010609060101010101" pitchFamily="49" charset="-122"/>
              </a:rPr>
              <a:t>疾病的</a:t>
            </a:r>
            <a:r>
              <a:rPr lang="zh-CN" altLang="en-US" sz="3200" dirty="0">
                <a:latin typeface="KaiTi" panose="02010609060101010101" pitchFamily="49" charset="-122"/>
                <a:ea typeface="KaiTi" panose="02010609060101010101" pitchFamily="49" charset="-122"/>
              </a:rPr>
              <a:t>源头。</a:t>
            </a:r>
            <a:endParaRPr lang="zh-CN" altLang="en-US" sz="3200" dirty="0">
              <a:latin typeface="楷体" pitchFamily="49" charset="-122"/>
              <a:ea typeface="楷体" pitchFamily="49" charset="-122"/>
            </a:endParaRPr>
          </a:p>
        </p:txBody>
      </p:sp>
      <p:pic>
        <p:nvPicPr>
          <p:cNvPr id="2" name="图片 1">
            <a:extLst>
              <a:ext uri="{FF2B5EF4-FFF2-40B4-BE49-F238E27FC236}">
                <a16:creationId xmlns:a16="http://schemas.microsoft.com/office/drawing/2014/main" id="{4C892683-C3C2-306B-E4CA-BA37DE5898EB}"/>
              </a:ext>
            </a:extLst>
          </p:cNvPr>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550375" y="1003676"/>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4" name="文本框 3">
            <a:extLst>
              <a:ext uri="{FF2B5EF4-FFF2-40B4-BE49-F238E27FC236}">
                <a16:creationId xmlns:a16="http://schemas.microsoft.com/office/drawing/2014/main" id="{A36FC184-937E-284B-08EB-418B8739763C}"/>
              </a:ext>
            </a:extLst>
          </p:cNvPr>
          <p:cNvSpPr txBox="1"/>
          <p:nvPr/>
        </p:nvSpPr>
        <p:spPr>
          <a:xfrm>
            <a:off x="5134708" y="892409"/>
            <a:ext cx="1575581" cy="646331"/>
          </a:xfrm>
          <a:prstGeom prst="rect">
            <a:avLst/>
          </a:prstGeom>
          <a:noFill/>
        </p:spPr>
        <p:txBody>
          <a:bodyPr wrap="square" rtlCol="0">
            <a:spAutoFit/>
          </a:bodyPr>
          <a:lstStyle/>
          <a:p>
            <a:r>
              <a:rPr kumimoji="1" lang="zh-CN" altLang="en-US" sz="3600" dirty="0">
                <a:latin typeface="KaiTi" panose="02010609060101010101" pitchFamily="49" charset="-122"/>
                <a:ea typeface="KaiTi" panose="02010609060101010101" pitchFamily="49" charset="-122"/>
              </a:rPr>
              <a:t>别西卜</a:t>
            </a:r>
          </a:p>
        </p:txBody>
      </p:sp>
    </p:spTree>
    <p:extLst>
      <p:ext uri="{BB962C8B-B14F-4D97-AF65-F5344CB8AC3E}">
        <p14:creationId xmlns:p14="http://schemas.microsoft.com/office/powerpoint/2010/main" val="4185136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18598" y="2334488"/>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4986779" y="2724212"/>
            <a:ext cx="1451728" cy="2215991"/>
          </a:xfrm>
          <a:prstGeom prst="rect">
            <a:avLst/>
          </a:prstGeom>
          <a:noFill/>
        </p:spPr>
        <p:txBody>
          <a:bodyPr wrap="square">
            <a:spAutoFit/>
          </a:bodyPr>
          <a:lstStyle/>
          <a:p>
            <a:r>
              <a:rPr lang="en-US" altLang="zh-CN" sz="13800" b="1" dirty="0">
                <a:solidFill>
                  <a:srgbClr val="FF0000"/>
                </a:solidFill>
                <a:effectLst/>
                <a:ea typeface="宋体" pitchFamily="2" charset="-122"/>
                <a:cs typeface="宋体" pitchFamily="2" charset="-122"/>
              </a:rPr>
              <a:t> </a:t>
            </a:r>
            <a:endParaRPr lang="zh-CN" altLang="en-US" sz="13800" dirty="0"/>
          </a:p>
        </p:txBody>
      </p:sp>
      <p:sp>
        <p:nvSpPr>
          <p:cNvPr id="7" name="文本框 6"/>
          <p:cNvSpPr txBox="1"/>
          <p:nvPr/>
        </p:nvSpPr>
        <p:spPr>
          <a:xfrm>
            <a:off x="4810485" y="2124964"/>
            <a:ext cx="2164715" cy="4770537"/>
          </a:xfrm>
          <a:prstGeom prst="rect">
            <a:avLst/>
          </a:prstGeom>
          <a:noFill/>
        </p:spPr>
        <p:txBody>
          <a:bodyPr wrap="square">
            <a:spAutoFit/>
          </a:bodyPr>
          <a:lstStyle/>
          <a:p>
            <a:r>
              <a:rPr lang="zh-CN" altLang="zh-CN" sz="16600" dirty="0">
                <a:solidFill>
                  <a:srgbClr val="000000"/>
                </a:solidFill>
                <a:latin typeface="楷体" pitchFamily="49" charset="-122"/>
                <a:ea typeface="楷体" pitchFamily="49" charset="-122"/>
                <a:cs typeface="宋体" pitchFamily="2" charset="-122"/>
              </a:rPr>
              <a:t>缒</a:t>
            </a:r>
          </a:p>
          <a:p>
            <a:endParaRPr lang="zh-CN" altLang="en-US" sz="13800" dirty="0"/>
          </a:p>
        </p:txBody>
      </p:sp>
      <p:sp>
        <p:nvSpPr>
          <p:cNvPr id="8" name="文本框 7"/>
          <p:cNvSpPr txBox="1"/>
          <p:nvPr/>
        </p:nvSpPr>
        <p:spPr>
          <a:xfrm>
            <a:off x="5398770" y="1523365"/>
            <a:ext cx="1541780" cy="768350"/>
          </a:xfrm>
          <a:prstGeom prst="rect">
            <a:avLst/>
          </a:prstGeom>
          <a:noFill/>
        </p:spPr>
        <p:txBody>
          <a:bodyPr wrap="square">
            <a:spAutoFit/>
          </a:bodyPr>
          <a:lstStyle/>
          <a:p>
            <a:r>
              <a:rPr lang="en-US" altLang="zh-CN" sz="4400" dirty="0" err="1">
                <a:effectLst/>
                <a:latin typeface="Arial" panose="020B0604020202020204" pitchFamily="34" charset="0"/>
                <a:ea typeface="等线" pitchFamily="2" charset="-122"/>
              </a:rPr>
              <a:t>zhuì</a:t>
            </a:r>
          </a:p>
        </p:txBody>
      </p:sp>
      <p:sp>
        <p:nvSpPr>
          <p:cNvPr id="15" name="文本框 14"/>
          <p:cNvSpPr txBox="1"/>
          <p:nvPr>
            <p:custDataLst>
              <p:tags r:id="rId1"/>
            </p:custDataLst>
          </p:nvPr>
        </p:nvSpPr>
        <p:spPr>
          <a:xfrm>
            <a:off x="6638109" y="5166852"/>
            <a:ext cx="3612202" cy="461665"/>
          </a:xfrm>
          <a:prstGeom prst="rect">
            <a:avLst/>
          </a:prstGeom>
          <a:noFill/>
        </p:spPr>
        <p:txBody>
          <a:bodyPr wrap="square">
            <a:spAutoFit/>
          </a:bodyPr>
          <a:lstStyle/>
          <a:p>
            <a:r>
              <a:rPr lang="zh-CN" altLang="en-US" sz="2400" dirty="0">
                <a:solidFill>
                  <a:srgbClr val="00B0F0"/>
                </a:solidFill>
                <a:latin typeface="楷体" pitchFamily="49" charset="-122"/>
                <a:ea typeface="楷体" pitchFamily="49" charset="-122"/>
                <a:cs typeface="宋体" pitchFamily="2" charset="-122"/>
              </a:rPr>
              <a:t>释义：</a:t>
            </a:r>
            <a:r>
              <a:rPr altLang="zh-CN" sz="2400" dirty="0" err="1">
                <a:solidFill>
                  <a:srgbClr val="00B0F0"/>
                </a:solidFill>
                <a:effectLst/>
                <a:latin typeface="楷体" pitchFamily="49" charset="-122"/>
                <a:ea typeface="楷体" pitchFamily="49" charset="-122"/>
                <a:cs typeface="楷体" pitchFamily="49" charset="-122"/>
              </a:rPr>
              <a:t>糸在绳子上放下去</a:t>
            </a:r>
            <a:endParaRPr lang="en-US" sz="2400" dirty="0">
              <a:solidFill>
                <a:srgbClr val="00B0F0"/>
              </a:solidFill>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p:cNvSpPr/>
          <p:nvPr/>
        </p:nvSpPr>
        <p:spPr>
          <a:xfrm>
            <a:off x="2000828" y="2112603"/>
            <a:ext cx="8847931" cy="3428661"/>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n w="0"/>
              <a:solidFill>
                <a:schemeClr val="accent1"/>
              </a:solidFill>
              <a:effectLst>
                <a:outerShdw blurRad="38100" dist="25400" dir="5400000" algn="ctr" rotWithShape="0">
                  <a:srgbClr val="6E747A">
                    <a:alpha val="43000"/>
                  </a:srgbClr>
                </a:outerShdw>
              </a:effectLst>
            </a:endParaRPr>
          </a:p>
        </p:txBody>
      </p:sp>
      <p:sp>
        <p:nvSpPr>
          <p:cNvPr id="3" name="文本框 2"/>
          <p:cNvSpPr txBox="1"/>
          <p:nvPr/>
        </p:nvSpPr>
        <p:spPr>
          <a:xfrm>
            <a:off x="2506980" y="2687470"/>
            <a:ext cx="6527165" cy="1284006"/>
          </a:xfrm>
          <a:prstGeom prst="rect">
            <a:avLst/>
          </a:prstGeom>
          <a:noFill/>
        </p:spPr>
        <p:txBody>
          <a:bodyPr wrap="square" rtlCol="0">
            <a:spAutoFit/>
          </a:bodyPr>
          <a:lstStyle/>
          <a:p>
            <a:pPr algn="l">
              <a:lnSpc>
                <a:spcPct val="150000"/>
              </a:lnSpc>
            </a:pPr>
            <a:r>
              <a:rPr lang="zh-CN" altLang="zh-CN" sz="2800" kern="0" dirty="0">
                <a:solidFill>
                  <a:srgbClr val="000000"/>
                </a:solidFill>
                <a:effectLst/>
                <a:latin typeface="KaiTi" panose="02010609060101010101" pitchFamily="49" charset="-122"/>
                <a:ea typeface="KaiTi" panose="02010609060101010101" pitchFamily="49" charset="-122"/>
                <a:cs typeface="宋体" panose="02010600030101010101" pitchFamily="2" charset="-122"/>
              </a:rPr>
              <a:t>路加福音</a:t>
            </a:r>
            <a:r>
              <a:rPr lang="en-US" altLang="zh-CN" sz="2800" kern="0" dirty="0">
                <a:solidFill>
                  <a:srgbClr val="000000"/>
                </a:solidFill>
                <a:effectLst/>
                <a:latin typeface="KaiTi" panose="02010609060101010101" pitchFamily="49" charset="-122"/>
                <a:ea typeface="KaiTi" panose="02010609060101010101" pitchFamily="49" charset="-122"/>
                <a:cs typeface="宋体" panose="02010600030101010101" pitchFamily="2" charset="-122"/>
              </a:rPr>
              <a:t>11:15 </a:t>
            </a:r>
            <a:r>
              <a:rPr lang="zh-CN" altLang="zh-CN" sz="2800" kern="0" dirty="0">
                <a:solidFill>
                  <a:srgbClr val="000000"/>
                </a:solidFill>
                <a:effectLst/>
                <a:latin typeface="KaiTi" panose="02010609060101010101" pitchFamily="49" charset="-122"/>
                <a:ea typeface="KaiTi" panose="02010609060101010101" pitchFamily="49" charset="-122"/>
                <a:cs typeface="宋体" panose="02010600030101010101" pitchFamily="2" charset="-122"/>
              </a:rPr>
              <a:t>内中却有人说：“他是靠着鬼王别西卜赶鬼。”</a:t>
            </a:r>
            <a:endParaRPr lang="zh-CN" altLang="zh-CN" sz="2800" kern="100" dirty="0">
              <a:effectLst/>
              <a:latin typeface="KaiTi" panose="02010609060101010101" pitchFamily="49" charset="-122"/>
              <a:ea typeface="KaiTi" panose="02010609060101010101" pitchFamily="49" charset="-122"/>
              <a:cs typeface="Times New Roman" panose="02020603050405020304" pitchFamily="18" charset="0"/>
            </a:endParaRPr>
          </a:p>
        </p:txBody>
      </p:sp>
      <p:sp>
        <p:nvSpPr>
          <p:cNvPr id="4" name="文本框 3"/>
          <p:cNvSpPr txBox="1"/>
          <p:nvPr/>
        </p:nvSpPr>
        <p:spPr>
          <a:xfrm>
            <a:off x="6096000" y="4752833"/>
            <a:ext cx="2533213" cy="369332"/>
          </a:xfrm>
          <a:prstGeom prst="rect">
            <a:avLst/>
          </a:prstGeom>
          <a:solidFill>
            <a:schemeClr val="bg1"/>
          </a:solidFill>
        </p:spPr>
        <p:txBody>
          <a:bodyPr wrap="square" rtlCol="0">
            <a:spAutoFit/>
          </a:bodyPr>
          <a:lstStyle/>
          <a:p>
            <a:r>
              <a:rPr lang="zh-CN" altLang="en-US" dirty="0">
                <a:latin typeface="楷体" pitchFamily="49" charset="-122"/>
                <a:ea typeface="楷体" pitchFamily="49" charset="-122"/>
              </a:rPr>
              <a:t>备注：圣经中出现</a:t>
            </a:r>
            <a:r>
              <a:rPr lang="en-US" altLang="zh-CN" dirty="0">
                <a:latin typeface="楷体" pitchFamily="49" charset="-122"/>
                <a:ea typeface="楷体" pitchFamily="49" charset="-122"/>
              </a:rPr>
              <a:t>7</a:t>
            </a:r>
            <a:r>
              <a:rPr lang="zh-CN" altLang="en-US" dirty="0">
                <a:latin typeface="楷体" pitchFamily="49" charset="-122"/>
                <a:ea typeface="楷体" pitchFamily="49" charset="-122"/>
              </a:rPr>
              <a:t>处</a:t>
            </a:r>
          </a:p>
        </p:txBody>
      </p:sp>
      <p:pic>
        <p:nvPicPr>
          <p:cNvPr id="5" name="图片 4"/>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550375" y="1003676"/>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6" name="文本框 4"/>
          <p:cNvSpPr txBox="1"/>
          <p:nvPr/>
        </p:nvSpPr>
        <p:spPr>
          <a:xfrm>
            <a:off x="5030446" y="920547"/>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black"/>
                </a:solidFill>
                <a:effectLst/>
                <a:uLnTx/>
                <a:uFillTx/>
                <a:latin typeface="楷体" charset="0"/>
                <a:ea typeface="楷体" charset="0"/>
                <a:cs typeface="楷体" charset="0"/>
              </a:rPr>
              <a:t>别西卜</a:t>
            </a:r>
            <a:r>
              <a:rPr kumimoji="0" lang="en-US" altLang="zh-CN" sz="3600" b="0" i="0" u="none" strike="noStrike" kern="1200" cap="none" spc="0" normalizeH="0" baseline="0" noProof="0" dirty="0">
                <a:ln>
                  <a:noFill/>
                </a:ln>
                <a:solidFill>
                  <a:prstClr val="black"/>
                </a:solidFill>
                <a:effectLst/>
                <a:uLnTx/>
                <a:uFillTx/>
                <a:latin typeface="楷体" charset="0"/>
                <a:ea typeface="楷体" charset="0"/>
                <a:cs typeface="楷体" charset="0"/>
              </a:rPr>
              <a:t> </a:t>
            </a:r>
            <a:endParaRPr kumimoji="0" lang="zh-CN" altLang="en-US" sz="3600" b="0" i="0" u="none" strike="noStrike" kern="1200" cap="none" spc="0" normalizeH="0" baseline="0" noProof="0" dirty="0">
              <a:ln>
                <a:noFill/>
              </a:ln>
              <a:solidFill>
                <a:prstClr val="black"/>
              </a:solidFill>
              <a:effectLst/>
              <a:uLnTx/>
              <a:uFillTx/>
              <a:latin typeface="楷体" charset="0"/>
              <a:ea typeface="楷体" charset="0"/>
              <a:cs typeface="楷体" charset="0"/>
            </a:endParaRPr>
          </a:p>
        </p:txBody>
      </p:sp>
    </p:spTree>
    <p:extLst>
      <p:ext uri="{BB962C8B-B14F-4D97-AF65-F5344CB8AC3E}">
        <p14:creationId xmlns:p14="http://schemas.microsoft.com/office/powerpoint/2010/main" val="173472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57752" y="2190895"/>
            <a:ext cx="2476507" cy="2476507"/>
          </a:xfrm>
          <a:prstGeom prst="rect">
            <a:avLst/>
          </a:prstGeom>
          <a:effectLst>
            <a:outerShdw blurRad="50800" dist="38100" dir="5400000" algn="t" rotWithShape="0">
              <a:prstClr val="black">
                <a:alpha val="40000"/>
              </a:prstClr>
            </a:outerShdw>
          </a:effectLst>
        </p:spPr>
      </p:pic>
      <p:sp>
        <p:nvSpPr>
          <p:cNvPr id="4" name="文本框 3"/>
          <p:cNvSpPr txBox="1"/>
          <p:nvPr/>
        </p:nvSpPr>
        <p:spPr>
          <a:xfrm>
            <a:off x="4977130" y="1990005"/>
            <a:ext cx="2237740" cy="2646045"/>
          </a:xfrm>
          <a:prstGeom prst="rect">
            <a:avLst/>
          </a:prstGeom>
          <a:noFill/>
        </p:spPr>
        <p:txBody>
          <a:bodyPr wrap="square" rtlCol="0">
            <a:spAutoFit/>
          </a:bodyPr>
          <a:lstStyle/>
          <a:p>
            <a:r>
              <a:rPr lang="zh-CN" altLang="en-US" sz="16600" dirty="0">
                <a:latin typeface="楷体" pitchFamily="49" charset="-122"/>
                <a:ea typeface="楷体" pitchFamily="49" charset="-122"/>
              </a:rPr>
              <a:t>窨</a:t>
            </a:r>
          </a:p>
        </p:txBody>
      </p:sp>
      <p:sp>
        <p:nvSpPr>
          <p:cNvPr id="5" name="文本框 4"/>
          <p:cNvSpPr txBox="1"/>
          <p:nvPr/>
        </p:nvSpPr>
        <p:spPr>
          <a:xfrm>
            <a:off x="5631180" y="1270635"/>
            <a:ext cx="1842135" cy="829945"/>
          </a:xfrm>
          <a:prstGeom prst="rect">
            <a:avLst/>
          </a:prstGeom>
          <a:noFill/>
        </p:spPr>
        <p:txBody>
          <a:bodyPr wrap="square" rtlCol="0">
            <a:spAutoFit/>
          </a:bodyPr>
          <a:lstStyle/>
          <a:p>
            <a:r>
              <a:rPr lang="zh-CN" altLang="en-US" sz="4800" dirty="0">
                <a:latin typeface="Arial" panose="020B0604020202020204" pitchFamily="34" charset="0"/>
                <a:ea typeface="楷体" pitchFamily="49" charset="-122"/>
                <a:cs typeface="Arial" panose="020B0604020202020204" pitchFamily="34" charset="0"/>
              </a:rPr>
              <a:t>yìn</a:t>
            </a:r>
          </a:p>
        </p:txBody>
      </p:sp>
      <p:sp>
        <p:nvSpPr>
          <p:cNvPr id="100" name="文本框 99"/>
          <p:cNvSpPr txBox="1"/>
          <p:nvPr/>
        </p:nvSpPr>
        <p:spPr>
          <a:xfrm>
            <a:off x="6730408" y="5125700"/>
            <a:ext cx="3484880" cy="461665"/>
          </a:xfrm>
          <a:prstGeom prst="rect">
            <a:avLst/>
          </a:prstGeom>
          <a:noFill/>
          <a:ln w="9525">
            <a:noFill/>
          </a:ln>
        </p:spPr>
        <p:txBody>
          <a:bodyPr wrap="square">
            <a:spAutoFit/>
          </a:bodyPr>
          <a:lstStyle/>
          <a:p>
            <a:r>
              <a:rPr lang="zh-CN" altLang="en-US" sz="2400" dirty="0">
                <a:solidFill>
                  <a:srgbClr val="00B0F0"/>
                </a:solidFill>
                <a:latin typeface="KaiTi" panose="02010609060101010101" pitchFamily="49" charset="-122"/>
                <a:ea typeface="KaiTi" panose="02010609060101010101" pitchFamily="49" charset="-122"/>
                <a:cs typeface="宋体" pitchFamily="2" charset="-122"/>
              </a:rPr>
              <a:t>释义：</a:t>
            </a:r>
            <a:r>
              <a:rPr lang="zh-CN" sz="2400" b="0" dirty="0">
                <a:solidFill>
                  <a:srgbClr val="20BAF2"/>
                </a:solidFill>
                <a:latin typeface="KaiTi" panose="02010609060101010101" pitchFamily="49" charset="-122"/>
                <a:ea typeface="KaiTi" panose="02010609060101010101" pitchFamily="49" charset="-122"/>
                <a:cs typeface="宋体" charset="0"/>
              </a:rPr>
              <a:t>地下室</a:t>
            </a:r>
            <a:r>
              <a:rPr lang="en-US" sz="2400" b="0" dirty="0">
                <a:solidFill>
                  <a:srgbClr val="000000"/>
                </a:solidFill>
                <a:latin typeface="KaiTi" panose="02010609060101010101" pitchFamily="49" charset="-122"/>
                <a:ea typeface="KaiTi" panose="02010609060101010101" pitchFamily="49" charset="-122"/>
                <a:cs typeface="宋体" charset="0"/>
              </a:rPr>
              <a:t> </a:t>
            </a:r>
          </a:p>
        </p:txBody>
      </p:sp>
      <p:sp>
        <p:nvSpPr>
          <p:cNvPr id="7" name="文本框 6"/>
          <p:cNvSpPr txBox="1"/>
          <p:nvPr>
            <p:custDataLst>
              <p:tags r:id="rId1"/>
            </p:custDataLst>
          </p:nvPr>
        </p:nvSpPr>
        <p:spPr>
          <a:xfrm>
            <a:off x="1151889" y="998855"/>
            <a:ext cx="5578519" cy="538480"/>
          </a:xfrm>
          <a:prstGeom prst="rect">
            <a:avLst/>
          </a:prstGeom>
          <a:noFill/>
        </p:spPr>
        <p:txBody>
          <a:bodyPr wrap="square">
            <a:noAutofit/>
          </a:bodyPr>
          <a:lstStyle/>
          <a:p>
            <a:pPr indent="304800">
              <a:lnSpc>
                <a:spcPts val="2625"/>
              </a:lnSpc>
            </a:pPr>
            <a:r>
              <a:rPr lang="zh-CN" altLang="en-US" sz="2400" b="1" u="sng" dirty="0">
                <a:solidFill>
                  <a:schemeClr val="tx1"/>
                </a:solidFill>
                <a:effectLst/>
                <a:latin typeface="楷体" pitchFamily="49" charset="-122"/>
                <a:ea typeface="楷体" pitchFamily="49" charset="-122"/>
              </a:rPr>
              <a:t>记忆：</a:t>
            </a:r>
            <a:r>
              <a:rPr lang="zh-CN" altLang="en-US" sz="2400" b="1" u="sng" dirty="0">
                <a:effectLst/>
                <a:latin typeface="楷体" pitchFamily="49" charset="-122"/>
                <a:ea typeface="楷体" pitchFamily="49" charset="-122"/>
              </a:rPr>
              <a:t>空</a:t>
            </a:r>
            <a:r>
              <a:rPr lang="zh-CN" altLang="en-US" sz="2400" b="1" u="sng" dirty="0">
                <a:solidFill>
                  <a:srgbClr val="FF0000"/>
                </a:solidFill>
                <a:effectLst/>
                <a:latin typeface="楷体" pitchFamily="49" charset="-122"/>
                <a:ea typeface="楷体" pitchFamily="49" charset="-122"/>
              </a:rPr>
              <a:t>穴</a:t>
            </a:r>
            <a:r>
              <a:rPr lang="zh-CN" altLang="en-US" sz="2400" b="1" u="sng" dirty="0">
                <a:effectLst/>
                <a:latin typeface="楷体" pitchFamily="49" charset="-122"/>
                <a:ea typeface="楷体" pitchFamily="49" charset="-122"/>
              </a:rPr>
              <a:t>传</a:t>
            </a:r>
            <a:r>
              <a:rPr lang="zh-CN" altLang="en-US" sz="2400" b="1" u="sng" dirty="0">
                <a:solidFill>
                  <a:srgbClr val="FF0000"/>
                </a:solidFill>
                <a:effectLst/>
                <a:latin typeface="楷体" pitchFamily="49" charset="-122"/>
                <a:ea typeface="楷体" pitchFamily="49" charset="-122"/>
              </a:rPr>
              <a:t>音</a:t>
            </a:r>
            <a:endParaRPr lang="zh-CN" altLang="en-US" sz="2400" b="1" u="sng" dirty="0">
              <a:solidFill>
                <a:schemeClr val="tx1"/>
              </a:solidFill>
              <a:effectLst/>
              <a:latin typeface="楷体" pitchFamily="49" charset="-122"/>
              <a:ea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1689735" y="1911985"/>
            <a:ext cx="8812530" cy="2933700"/>
            <a:chOff x="2666470" y="1949421"/>
            <a:chExt cx="3438939" cy="1659836"/>
          </a:xfrm>
        </p:grpSpPr>
        <p:sp>
          <p:nvSpPr>
            <p:cNvPr id="48" name="矩形 47"/>
            <p:cNvSpPr/>
            <p:nvPr/>
          </p:nvSpPr>
          <p:spPr>
            <a:xfrm>
              <a:off x="2812774" y="2105560"/>
              <a:ext cx="3283226" cy="1393014"/>
            </a:xfrm>
            <a:prstGeom prst="rect">
              <a:avLst/>
            </a:pr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pic>
          <p:nvPicPr>
            <p:cNvPr id="49" name="图片 48"/>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5759" t="23729" r="16347" b="25506"/>
            <a:stretch>
              <a:fillRect/>
            </a:stretch>
          </p:blipFill>
          <p:spPr>
            <a:xfrm>
              <a:off x="2666470" y="1949421"/>
              <a:ext cx="3438939" cy="1659836"/>
            </a:xfrm>
            <a:prstGeom prst="rect">
              <a:avLst/>
            </a:prstGeom>
          </p:spPr>
        </p:pic>
      </p:grpSp>
      <p:sp>
        <p:nvSpPr>
          <p:cNvPr id="2" name="文本框 1"/>
          <p:cNvSpPr txBox="1"/>
          <p:nvPr/>
        </p:nvSpPr>
        <p:spPr>
          <a:xfrm>
            <a:off x="2744152" y="2463831"/>
            <a:ext cx="6703695" cy="1930337"/>
          </a:xfrm>
          <a:prstGeom prst="rect">
            <a:avLst/>
          </a:prstGeom>
          <a:noFill/>
        </p:spPr>
        <p:txBody>
          <a:bodyPr wrap="square" rtlCol="0">
            <a:spAutoFit/>
          </a:bodyPr>
          <a:lstStyle/>
          <a:p>
            <a:pPr>
              <a:lnSpc>
                <a:spcPct val="150000"/>
              </a:lnSpc>
            </a:pPr>
            <a:r>
              <a:rPr lang="zh-CN" altLang="en-US" sz="2800" dirty="0">
                <a:latin typeface="楷体" pitchFamily="49" charset="-122"/>
                <a:ea typeface="楷体" pitchFamily="49" charset="-122"/>
                <a:sym typeface="+mn-ea"/>
              </a:rPr>
              <a:t>路加福音 11:33</a:t>
            </a:r>
            <a:r>
              <a:rPr lang="en-US" altLang="zh-CN" sz="2800" dirty="0">
                <a:latin typeface="楷体" pitchFamily="49" charset="-122"/>
                <a:ea typeface="楷体" pitchFamily="49" charset="-122"/>
                <a:sym typeface="+mn-ea"/>
              </a:rPr>
              <a:t> </a:t>
            </a:r>
            <a:r>
              <a:rPr lang="zh-CN" altLang="en-US" sz="2800" dirty="0">
                <a:latin typeface="楷体" pitchFamily="49" charset="-122"/>
                <a:ea typeface="楷体" pitchFamily="49" charset="-122"/>
              </a:rPr>
              <a:t>“没有人点灯放在地</a:t>
            </a:r>
            <a:r>
              <a:rPr lang="zh-CN" altLang="en-US" sz="2800" dirty="0">
                <a:solidFill>
                  <a:srgbClr val="FF0000"/>
                </a:solidFill>
                <a:latin typeface="楷体" pitchFamily="49" charset="-122"/>
                <a:ea typeface="楷体" pitchFamily="49" charset="-122"/>
              </a:rPr>
              <a:t>窨</a:t>
            </a:r>
            <a:r>
              <a:rPr lang="zh-CN" altLang="en-US" sz="2800" dirty="0">
                <a:latin typeface="楷体" pitchFamily="49" charset="-122"/>
                <a:ea typeface="楷体" pitchFamily="49" charset="-122"/>
              </a:rPr>
              <a:t>（</a:t>
            </a:r>
            <a:r>
              <a:rPr lang="zh-CN" altLang="en-US" sz="2800" dirty="0">
                <a:latin typeface="Arial" panose="020B0604020202020204" pitchFamily="34" charset="0"/>
                <a:ea typeface="楷体" pitchFamily="49" charset="-122"/>
                <a:cs typeface="Arial" panose="020B0604020202020204" pitchFamily="34" charset="0"/>
              </a:rPr>
              <a:t>yìn</a:t>
            </a:r>
            <a:r>
              <a:rPr lang="zh-CN" altLang="en-US" sz="2800" dirty="0">
                <a:latin typeface="楷体" pitchFamily="49" charset="-122"/>
                <a:ea typeface="楷体" pitchFamily="49" charset="-122"/>
              </a:rPr>
              <a:t>）子里，或是斗底下，总是放在灯台上，使进来的人得见亮光。</a:t>
            </a:r>
          </a:p>
        </p:txBody>
      </p:sp>
      <p:pic>
        <p:nvPicPr>
          <p:cNvPr id="30" name="图片 29"/>
          <p:cNvPicPr>
            <a:picLocks noChangeAspect="1"/>
          </p:cNvPicPr>
          <p:nvPr/>
        </p:nvPicPr>
        <p:blipFill rotWithShape="1">
          <a:blip r:embed="rId3"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550375" y="1003676"/>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3" name="文本框 2"/>
          <p:cNvSpPr txBox="1"/>
          <p:nvPr/>
        </p:nvSpPr>
        <p:spPr>
          <a:xfrm>
            <a:off x="5198110" y="940435"/>
            <a:ext cx="1068705" cy="645160"/>
          </a:xfrm>
          <a:prstGeom prst="rect">
            <a:avLst/>
          </a:prstGeom>
          <a:noFill/>
        </p:spPr>
        <p:txBody>
          <a:bodyPr wrap="square" rtlCol="0">
            <a:spAutoFit/>
          </a:bodyPr>
          <a:lstStyle/>
          <a:p>
            <a:r>
              <a:rPr lang="zh-CN" altLang="en-US" sz="3600" dirty="0">
                <a:latin typeface="楷体" pitchFamily="49" charset="-122"/>
                <a:ea typeface="楷体" pitchFamily="49" charset="-122"/>
              </a:rPr>
              <a:t>窨</a:t>
            </a:r>
          </a:p>
        </p:txBody>
      </p:sp>
      <p:sp>
        <p:nvSpPr>
          <p:cNvPr id="4" name="文本框 3"/>
          <p:cNvSpPr txBox="1"/>
          <p:nvPr/>
        </p:nvSpPr>
        <p:spPr>
          <a:xfrm>
            <a:off x="6391557" y="5121655"/>
            <a:ext cx="2244443" cy="400110"/>
          </a:xfrm>
          <a:prstGeom prst="rect">
            <a:avLst/>
          </a:prstGeom>
          <a:noFill/>
        </p:spPr>
        <p:txBody>
          <a:bodyPr wrap="square" rtlCol="0">
            <a:spAutoFit/>
          </a:bodyPr>
          <a:lstStyle/>
          <a:p>
            <a:r>
              <a:rPr lang="zh-CN" altLang="en-US" sz="2000" dirty="0">
                <a:latin typeface="楷体" pitchFamily="49" charset="-122"/>
                <a:ea typeface="楷体" pitchFamily="49" charset="-122"/>
              </a:rPr>
              <a:t>圣经中出现</a:t>
            </a:r>
            <a:r>
              <a:rPr lang="en-US" altLang="zh-CN" sz="2000" dirty="0">
                <a:latin typeface="楷体" pitchFamily="49" charset="-122"/>
                <a:ea typeface="楷体" pitchFamily="49" charset="-122"/>
              </a:rPr>
              <a:t>1</a:t>
            </a:r>
            <a:r>
              <a:rPr lang="zh-CN" altLang="en-US" sz="2000" dirty="0">
                <a:latin typeface="楷体" pitchFamily="49" charset="-122"/>
                <a:ea typeface="楷体" pitchFamily="49" charset="-122"/>
              </a:rPr>
              <a:t>处</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57752" y="2449975"/>
            <a:ext cx="2476507" cy="2476507"/>
          </a:xfrm>
          <a:prstGeom prst="rect">
            <a:avLst/>
          </a:prstGeom>
          <a:effectLst>
            <a:outerShdw blurRad="50800" dist="38100" dir="5400000" algn="t" rotWithShape="0">
              <a:prstClr val="black">
                <a:alpha val="40000"/>
              </a:prstClr>
            </a:outerShdw>
          </a:effectLst>
        </p:spPr>
      </p:pic>
      <p:sp>
        <p:nvSpPr>
          <p:cNvPr id="4" name="文本框 3"/>
          <p:cNvSpPr txBox="1"/>
          <p:nvPr/>
        </p:nvSpPr>
        <p:spPr>
          <a:xfrm>
            <a:off x="4963922" y="2223389"/>
            <a:ext cx="939165" cy="2646045"/>
          </a:xfrm>
          <a:prstGeom prst="rect">
            <a:avLst/>
          </a:prstGeom>
          <a:noFill/>
        </p:spPr>
        <p:txBody>
          <a:bodyPr wrap="square" rtlCol="0">
            <a:spAutoFit/>
          </a:bodyPr>
          <a:lstStyle/>
          <a:p>
            <a:r>
              <a:rPr lang="zh-CN" altLang="en-US" sz="16600" dirty="0">
                <a:latin typeface="楷体" pitchFamily="49" charset="-122"/>
                <a:ea typeface="楷体" pitchFamily="49" charset="-122"/>
                <a:cs typeface="Arial" panose="020B0604020202020204" pitchFamily="34" charset="0"/>
              </a:rPr>
              <a:t>臌</a:t>
            </a:r>
          </a:p>
        </p:txBody>
      </p:sp>
      <p:sp>
        <p:nvSpPr>
          <p:cNvPr id="5" name="文本框 4"/>
          <p:cNvSpPr txBox="1"/>
          <p:nvPr/>
        </p:nvSpPr>
        <p:spPr>
          <a:xfrm>
            <a:off x="5618480" y="1567180"/>
            <a:ext cx="1473200" cy="829945"/>
          </a:xfrm>
          <a:prstGeom prst="rect">
            <a:avLst/>
          </a:prstGeom>
          <a:noFill/>
        </p:spPr>
        <p:txBody>
          <a:bodyPr wrap="square" rtlCol="0">
            <a:spAutoFit/>
          </a:bodyPr>
          <a:lstStyle/>
          <a:p>
            <a:r>
              <a:rPr lang="zh-CN" altLang="en-US" sz="4800" dirty="0">
                <a:latin typeface="Arial" panose="020B0604020202020204" pitchFamily="34" charset="0"/>
                <a:cs typeface="Arial" panose="020B0604020202020204" pitchFamily="34" charset="0"/>
              </a:rPr>
              <a:t>gǔ</a:t>
            </a:r>
          </a:p>
        </p:txBody>
      </p:sp>
      <p:sp>
        <p:nvSpPr>
          <p:cNvPr id="100" name="文本框 99"/>
          <p:cNvSpPr txBox="1"/>
          <p:nvPr/>
        </p:nvSpPr>
        <p:spPr>
          <a:xfrm>
            <a:off x="5407025" y="5071745"/>
            <a:ext cx="5345430" cy="1322070"/>
          </a:xfrm>
          <a:prstGeom prst="rect">
            <a:avLst/>
          </a:prstGeom>
          <a:noFill/>
          <a:ln w="9525">
            <a:noFill/>
          </a:ln>
        </p:spPr>
        <p:txBody>
          <a:bodyPr wrap="square">
            <a:spAutoFit/>
          </a:bodyPr>
          <a:lstStyle/>
          <a:p>
            <a:r>
              <a:rPr lang="zh-CN" sz="2000" dirty="0">
                <a:solidFill>
                  <a:srgbClr val="00B0F0"/>
                </a:solidFill>
                <a:latin typeface="楷体" pitchFamily="49" charset="-122"/>
                <a:ea typeface="楷体" pitchFamily="49" charset="-122"/>
              </a:rPr>
              <a:t>释义：</a:t>
            </a:r>
            <a:r>
              <a:rPr lang="zh-CN" sz="2000" dirty="0">
                <a:solidFill>
                  <a:srgbClr val="00B0F0"/>
                </a:solidFill>
                <a:latin typeface="楷体" pitchFamily="49" charset="-122"/>
                <a:ea typeface="楷体" pitchFamily="49" charset="-122"/>
                <a:sym typeface="+mn-ea"/>
              </a:rPr>
              <a:t>2.动词。胀大、鼓胀</a:t>
            </a:r>
            <a:endParaRPr lang="zh-CN" sz="2000" dirty="0">
              <a:solidFill>
                <a:srgbClr val="00B0F0"/>
              </a:solidFill>
              <a:latin typeface="楷体" pitchFamily="49" charset="-122"/>
              <a:ea typeface="楷体" pitchFamily="49" charset="-122"/>
            </a:endParaRPr>
          </a:p>
          <a:p>
            <a:r>
              <a:rPr lang="en-US" altLang="zh-CN" sz="2000" dirty="0">
                <a:solidFill>
                  <a:srgbClr val="00B0F0"/>
                </a:solidFill>
                <a:latin typeface="楷体" pitchFamily="49" charset="-122"/>
                <a:ea typeface="楷体" pitchFamily="49" charset="-122"/>
              </a:rPr>
              <a:t>    </a:t>
            </a:r>
            <a:r>
              <a:rPr lang="zh-CN" altLang="en-US" sz="2000" dirty="0">
                <a:solidFill>
                  <a:srgbClr val="00B0F0"/>
                </a:solidFill>
                <a:latin typeface="楷体" pitchFamily="49" charset="-122"/>
                <a:ea typeface="楷体" pitchFamily="49" charset="-122"/>
              </a:rPr>
              <a:t> </a:t>
            </a:r>
            <a:r>
              <a:rPr lang="en-US" altLang="zh-CN" sz="2000" dirty="0">
                <a:solidFill>
                  <a:srgbClr val="00B0F0"/>
                </a:solidFill>
                <a:latin typeface="楷体" pitchFamily="49" charset="-122"/>
                <a:ea typeface="楷体" pitchFamily="49" charset="-122"/>
              </a:rPr>
              <a:t> </a:t>
            </a:r>
            <a:r>
              <a:rPr lang="zh-CN" sz="2000" dirty="0">
                <a:solidFill>
                  <a:srgbClr val="00B0F0"/>
                </a:solidFill>
                <a:latin typeface="楷体" pitchFamily="49" charset="-122"/>
                <a:ea typeface="楷体" pitchFamily="49" charset="-122"/>
              </a:rPr>
              <a:t>1.鼓胀。中医指由水、气、瘀血、寄生虫等原因引起的腹部膨胀的病。</a:t>
            </a:r>
          </a:p>
          <a:p>
            <a:r>
              <a:rPr lang="zh-CN" sz="2000" dirty="0">
                <a:solidFill>
                  <a:srgbClr val="00B0F0"/>
                </a:solidFill>
                <a:latin typeface="楷体" pitchFamily="49" charset="-122"/>
                <a:ea typeface="楷体" pitchFamily="49" charset="-122"/>
              </a:rPr>
              <a:t>      </a:t>
            </a:r>
            <a:r>
              <a:rPr lang="en-US" altLang="zh-CN" sz="2000" dirty="0">
                <a:solidFill>
                  <a:srgbClr val="00B0F0"/>
                </a:solidFill>
                <a:latin typeface="楷体" pitchFamily="49" charset="-122"/>
                <a:ea typeface="楷体" pitchFamily="49" charset="-122"/>
              </a:rPr>
              <a:t>    </a:t>
            </a:r>
            <a:endParaRPr lang="zh-CN" sz="2000" dirty="0">
              <a:solidFill>
                <a:srgbClr val="00B0F0"/>
              </a:solidFill>
              <a:latin typeface="楷体" pitchFamily="49" charset="-122"/>
              <a:ea typeface="楷体" pitchFamily="49" charset="-122"/>
            </a:endParaRPr>
          </a:p>
        </p:txBody>
      </p:sp>
      <p:sp>
        <p:nvSpPr>
          <p:cNvPr id="3" name="文本框 2"/>
          <p:cNvSpPr txBox="1"/>
          <p:nvPr>
            <p:custDataLst>
              <p:tags r:id="rId1"/>
            </p:custDataLst>
          </p:nvPr>
        </p:nvSpPr>
        <p:spPr>
          <a:xfrm>
            <a:off x="1151889" y="998855"/>
            <a:ext cx="5578519" cy="538480"/>
          </a:xfrm>
          <a:prstGeom prst="rect">
            <a:avLst/>
          </a:prstGeom>
          <a:noFill/>
        </p:spPr>
        <p:txBody>
          <a:bodyPr wrap="square">
            <a:noAutofit/>
          </a:bodyPr>
          <a:lstStyle/>
          <a:p>
            <a:pPr indent="304800">
              <a:lnSpc>
                <a:spcPts val="2625"/>
              </a:lnSpc>
            </a:pPr>
            <a:r>
              <a:rPr lang="zh-CN" altLang="en-US" sz="2400" b="1" u="sng" dirty="0">
                <a:solidFill>
                  <a:schemeClr val="tx1"/>
                </a:solidFill>
                <a:effectLst/>
                <a:latin typeface="楷体" pitchFamily="49" charset="-122"/>
                <a:ea typeface="楷体" pitchFamily="49" charset="-122"/>
              </a:rPr>
              <a:t>记忆：</a:t>
            </a:r>
            <a:r>
              <a:rPr lang="zh-CN" altLang="en-US" sz="2400" b="1" u="sng" dirty="0">
                <a:solidFill>
                  <a:srgbClr val="FF0000"/>
                </a:solidFill>
                <a:effectLst/>
                <a:latin typeface="楷体" pitchFamily="49" charset="-122"/>
                <a:ea typeface="楷体" pitchFamily="49" charset="-122"/>
              </a:rPr>
              <a:t>月</a:t>
            </a:r>
            <a:r>
              <a:rPr lang="zh-CN" altLang="en-US" sz="2400" b="1" u="sng" dirty="0">
                <a:solidFill>
                  <a:schemeClr val="tx1"/>
                </a:solidFill>
                <a:effectLst/>
                <a:latin typeface="楷体" pitchFamily="49" charset="-122"/>
                <a:ea typeface="楷体" pitchFamily="49" charset="-122"/>
              </a:rPr>
              <a:t>亮像大</a:t>
            </a:r>
            <a:r>
              <a:rPr lang="zh-CN" altLang="en-US" sz="2400" b="1" u="sng" dirty="0">
                <a:solidFill>
                  <a:srgbClr val="FF0000"/>
                </a:solidFill>
                <a:effectLst/>
                <a:latin typeface="楷体" pitchFamily="49" charset="-122"/>
                <a:ea typeface="楷体" pitchFamily="49" charset="-122"/>
              </a:rPr>
              <a:t>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550375" y="1003676"/>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 name="文本框 1"/>
          <p:cNvSpPr txBox="1"/>
          <p:nvPr/>
        </p:nvSpPr>
        <p:spPr>
          <a:xfrm>
            <a:off x="5184775" y="921385"/>
            <a:ext cx="728345" cy="645160"/>
          </a:xfrm>
          <a:prstGeom prst="rect">
            <a:avLst/>
          </a:prstGeom>
          <a:noFill/>
        </p:spPr>
        <p:txBody>
          <a:bodyPr wrap="square" rtlCol="0">
            <a:spAutoFit/>
          </a:bodyPr>
          <a:lstStyle/>
          <a:p>
            <a:r>
              <a:rPr lang="zh-CN" altLang="en-US" sz="3600"/>
              <a:t>臌</a:t>
            </a:r>
          </a:p>
        </p:txBody>
      </p:sp>
      <p:grpSp>
        <p:nvGrpSpPr>
          <p:cNvPr id="20" name="组合 19"/>
          <p:cNvGrpSpPr/>
          <p:nvPr/>
        </p:nvGrpSpPr>
        <p:grpSpPr>
          <a:xfrm>
            <a:off x="1903730" y="2038985"/>
            <a:ext cx="8384540" cy="2780030"/>
            <a:chOff x="3559489" y="3145558"/>
            <a:chExt cx="3438978" cy="1659836"/>
          </a:xfrm>
        </p:grpSpPr>
        <p:sp>
          <p:nvSpPr>
            <p:cNvPr id="22" name="矩形 21"/>
            <p:cNvSpPr/>
            <p:nvPr/>
          </p:nvSpPr>
          <p:spPr>
            <a:xfrm>
              <a:off x="3715241" y="3279027"/>
              <a:ext cx="3283226" cy="1393014"/>
            </a:xfrm>
            <a:prstGeom prst="rect">
              <a:avLst/>
            </a:pr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pic>
          <p:nvPicPr>
            <p:cNvPr id="23" name="图片 22"/>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5759" t="23729" r="16347" b="25506"/>
            <a:stretch>
              <a:fillRect/>
            </a:stretch>
          </p:blipFill>
          <p:spPr>
            <a:xfrm>
              <a:off x="3559489" y="3145558"/>
              <a:ext cx="3438939" cy="1659836"/>
            </a:xfrm>
            <a:prstGeom prst="rect">
              <a:avLst/>
            </a:prstGeom>
          </p:spPr>
        </p:pic>
      </p:grpSp>
      <p:sp>
        <p:nvSpPr>
          <p:cNvPr id="5" name="文本框 4"/>
          <p:cNvSpPr txBox="1"/>
          <p:nvPr/>
        </p:nvSpPr>
        <p:spPr>
          <a:xfrm>
            <a:off x="2893695" y="2829560"/>
            <a:ext cx="6405245" cy="1301318"/>
          </a:xfrm>
          <a:prstGeom prst="rect">
            <a:avLst/>
          </a:prstGeom>
          <a:noFill/>
        </p:spPr>
        <p:txBody>
          <a:bodyPr wrap="square" rtlCol="0">
            <a:spAutoFit/>
          </a:bodyPr>
          <a:lstStyle/>
          <a:p>
            <a:pPr>
              <a:lnSpc>
                <a:spcPct val="150000"/>
              </a:lnSpc>
            </a:pPr>
            <a:r>
              <a:rPr lang="zh-CN" altLang="en-US" sz="2800" dirty="0">
                <a:latin typeface="楷体" pitchFamily="49" charset="-122"/>
                <a:ea typeface="楷体" pitchFamily="49" charset="-122"/>
                <a:sym typeface="+mn-ea"/>
              </a:rPr>
              <a:t>路加福音 14:2</a:t>
            </a:r>
            <a:r>
              <a:rPr lang="en-US" altLang="zh-CN" sz="2800" dirty="0">
                <a:latin typeface="楷体" pitchFamily="49" charset="-122"/>
                <a:ea typeface="楷体" pitchFamily="49" charset="-122"/>
                <a:sym typeface="+mn-ea"/>
              </a:rPr>
              <a:t> </a:t>
            </a:r>
            <a:r>
              <a:rPr lang="zh-CN" altLang="en-US" sz="2800" dirty="0">
                <a:latin typeface="楷体" pitchFamily="49" charset="-122"/>
                <a:ea typeface="楷体" pitchFamily="49" charset="-122"/>
              </a:rPr>
              <a:t>在他面前有一个患水</a:t>
            </a:r>
            <a:r>
              <a:rPr lang="zh-CN" altLang="en-US" sz="2800" dirty="0">
                <a:solidFill>
                  <a:srgbClr val="C00000"/>
                </a:solidFill>
                <a:latin typeface="楷体" pitchFamily="49" charset="-122"/>
                <a:ea typeface="楷体" pitchFamily="49" charset="-122"/>
              </a:rPr>
              <a:t>臌</a:t>
            </a:r>
            <a:r>
              <a:rPr lang="zh-CN" altLang="en-US" sz="2800" dirty="0">
                <a:latin typeface="楷体" pitchFamily="49" charset="-122"/>
                <a:ea typeface="楷体" pitchFamily="49" charset="-122"/>
              </a:rPr>
              <a:t>（</a:t>
            </a:r>
            <a:r>
              <a:rPr lang="zh-CN" altLang="en-US" sz="2800" dirty="0">
                <a:latin typeface="Arial" panose="020B0604020202020204" pitchFamily="34" charset="0"/>
                <a:ea typeface="楷体" pitchFamily="49" charset="-122"/>
                <a:cs typeface="Arial" panose="020B0604020202020204" pitchFamily="34" charset="0"/>
              </a:rPr>
              <a:t>gǔ</a:t>
            </a:r>
            <a:r>
              <a:rPr lang="zh-CN" altLang="en-US" sz="2800" dirty="0">
                <a:latin typeface="楷体" pitchFamily="49" charset="-122"/>
                <a:ea typeface="楷体" pitchFamily="49" charset="-122"/>
              </a:rPr>
              <a:t>）的人。</a:t>
            </a:r>
            <a:endParaRPr lang="zh-CN" altLang="en-US" sz="1400" dirty="0">
              <a:latin typeface="楷体" pitchFamily="49" charset="-122"/>
              <a:ea typeface="楷体" pitchFamily="49" charset="-122"/>
            </a:endParaRPr>
          </a:p>
        </p:txBody>
      </p:sp>
      <p:sp>
        <p:nvSpPr>
          <p:cNvPr id="6" name="文本框 5"/>
          <p:cNvSpPr txBox="1"/>
          <p:nvPr/>
        </p:nvSpPr>
        <p:spPr>
          <a:xfrm>
            <a:off x="4550410" y="5162550"/>
            <a:ext cx="2787650" cy="398780"/>
          </a:xfrm>
          <a:prstGeom prst="rect">
            <a:avLst/>
          </a:prstGeom>
          <a:noFill/>
        </p:spPr>
        <p:txBody>
          <a:bodyPr wrap="square" rtlCol="0">
            <a:spAutoFit/>
          </a:bodyPr>
          <a:lstStyle/>
          <a:p>
            <a:r>
              <a:rPr lang="zh-CN" altLang="en-US" sz="2000" dirty="0">
                <a:latin typeface="楷体" pitchFamily="49" charset="-122"/>
                <a:ea typeface="楷体" pitchFamily="49" charset="-122"/>
              </a:rPr>
              <a:t>备注：圣经中出现</a:t>
            </a:r>
            <a:r>
              <a:rPr lang="en-US" altLang="zh-CN" sz="2000" dirty="0">
                <a:latin typeface="楷体" pitchFamily="49" charset="-122"/>
                <a:ea typeface="楷体" pitchFamily="49" charset="-122"/>
              </a:rPr>
              <a:t>1</a:t>
            </a:r>
            <a:r>
              <a:rPr lang="zh-CN" altLang="en-US" sz="2000" dirty="0">
                <a:latin typeface="楷体" pitchFamily="49" charset="-122"/>
                <a:ea typeface="楷体" pitchFamily="49" charset="-122"/>
              </a:rPr>
              <a:t>处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773682" y="2310910"/>
            <a:ext cx="2476507" cy="2476507"/>
          </a:xfrm>
          <a:prstGeom prst="rect">
            <a:avLst/>
          </a:prstGeom>
          <a:effectLst>
            <a:outerShdw blurRad="50800" dist="38100" dir="5400000" algn="t" rotWithShape="0">
              <a:prstClr val="black">
                <a:alpha val="40000"/>
              </a:prstClr>
            </a:outerShdw>
          </a:effectLst>
        </p:spPr>
      </p:pic>
      <p:sp>
        <p:nvSpPr>
          <p:cNvPr id="3" name="文本框 2"/>
          <p:cNvSpPr txBox="1"/>
          <p:nvPr/>
        </p:nvSpPr>
        <p:spPr>
          <a:xfrm>
            <a:off x="2845181" y="2102739"/>
            <a:ext cx="1360170" cy="2646045"/>
          </a:xfrm>
          <a:prstGeom prst="rect">
            <a:avLst/>
          </a:prstGeom>
          <a:noFill/>
        </p:spPr>
        <p:txBody>
          <a:bodyPr wrap="square" rtlCol="0">
            <a:spAutoFit/>
          </a:bodyPr>
          <a:lstStyle/>
          <a:p>
            <a:r>
              <a:rPr lang="zh-CN" altLang="en-US" sz="16600" dirty="0">
                <a:latin typeface="楷体" pitchFamily="49" charset="-122"/>
                <a:ea typeface="楷体" pitchFamily="49" charset="-122"/>
              </a:rPr>
              <a:t>讹</a:t>
            </a:r>
          </a:p>
        </p:txBody>
      </p:sp>
      <p:pic>
        <p:nvPicPr>
          <p:cNvPr id="4" name="图片 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74817" y="2310910"/>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6855206" y="2099056"/>
            <a:ext cx="1359535" cy="2646045"/>
          </a:xfrm>
          <a:prstGeom prst="rect">
            <a:avLst/>
          </a:prstGeom>
          <a:noFill/>
        </p:spPr>
        <p:txBody>
          <a:bodyPr wrap="square" rtlCol="0">
            <a:spAutoFit/>
          </a:bodyPr>
          <a:lstStyle/>
          <a:p>
            <a:r>
              <a:rPr lang="zh-CN" altLang="en-US" sz="16600" dirty="0">
                <a:latin typeface="楷体" pitchFamily="49" charset="-122"/>
                <a:ea typeface="楷体" pitchFamily="49" charset="-122"/>
              </a:rPr>
              <a:t>诈</a:t>
            </a:r>
          </a:p>
        </p:txBody>
      </p:sp>
      <p:sp>
        <p:nvSpPr>
          <p:cNvPr id="7" name="文本框 6"/>
          <p:cNvSpPr txBox="1"/>
          <p:nvPr/>
        </p:nvSpPr>
        <p:spPr>
          <a:xfrm>
            <a:off x="7541895" y="1480820"/>
            <a:ext cx="1291590" cy="830997"/>
          </a:xfrm>
          <a:prstGeom prst="rect">
            <a:avLst/>
          </a:prstGeom>
          <a:noFill/>
        </p:spPr>
        <p:txBody>
          <a:bodyPr wrap="square" rtlCol="0">
            <a:spAutoFit/>
          </a:bodyPr>
          <a:lstStyle/>
          <a:p>
            <a:r>
              <a:rPr lang="zh-CN" altLang="en-US" sz="4800" dirty="0">
                <a:latin typeface="Arial" panose="020B0604020202020204" pitchFamily="34" charset="0"/>
                <a:ea typeface="楷体" pitchFamily="49" charset="-122"/>
                <a:cs typeface="Arial" panose="020B0604020202020204" pitchFamily="34" charset="0"/>
              </a:rPr>
              <a:t>zhà</a:t>
            </a:r>
          </a:p>
        </p:txBody>
      </p:sp>
      <p:sp>
        <p:nvSpPr>
          <p:cNvPr id="11" name="文本框 10"/>
          <p:cNvSpPr txBox="1"/>
          <p:nvPr/>
        </p:nvSpPr>
        <p:spPr>
          <a:xfrm>
            <a:off x="3727710" y="1477506"/>
            <a:ext cx="1602868" cy="830997"/>
          </a:xfrm>
          <a:prstGeom prst="rect">
            <a:avLst/>
          </a:prstGeom>
          <a:noFill/>
        </p:spPr>
        <p:txBody>
          <a:bodyPr wrap="square">
            <a:spAutoFit/>
          </a:bodyPr>
          <a:lstStyle/>
          <a:p>
            <a:r>
              <a:rPr lang="zh-CN" altLang="en-US" sz="4800" dirty="0">
                <a:latin typeface="Arial" panose="020B0604020202020204" pitchFamily="34" charset="0"/>
                <a:cs typeface="Arial" panose="020B0604020202020204" pitchFamily="34" charset="0"/>
              </a:rPr>
              <a:t>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3"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550375" y="1003676"/>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5090972" y="920942"/>
            <a:ext cx="2410310" cy="645160"/>
          </a:xfrm>
          <a:prstGeom prst="rect">
            <a:avLst/>
          </a:prstGeom>
          <a:noFill/>
          <a:effectLst/>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solidFill>
                  <a:schemeClr val="tx1"/>
                </a:solidFill>
                <a:effectLst/>
                <a:uLnTx/>
                <a:uFillTx/>
                <a:latin typeface="楷体" pitchFamily="49" charset="-122"/>
                <a:ea typeface="楷体" pitchFamily="49" charset="-122"/>
              </a:rPr>
              <a:t>讹诈</a:t>
            </a:r>
            <a:r>
              <a:rPr kumimoji="0" lang="en-US" altLang="zh-CN" sz="3600" b="0" i="0" u="none" strike="noStrike" kern="1200" cap="none" spc="0" normalizeH="0" baseline="0" noProof="0" dirty="0">
                <a:solidFill>
                  <a:schemeClr val="tx1"/>
                </a:solidFill>
                <a:effectLst>
                  <a:outerShdw blurRad="38100" dist="19050" dir="2700000" algn="tl" rotWithShape="0">
                    <a:schemeClr val="dk1">
                      <a:alpha val="40000"/>
                      <a:alpha val="40000"/>
                    </a:schemeClr>
                  </a:outerShdw>
                </a:effectLst>
                <a:uLnTx/>
                <a:uFillTx/>
                <a:latin typeface="Ink Free" panose="03080402000500000000" pitchFamily="2" charset="0"/>
                <a:ea typeface="方正仿宋简体" pitchFamily="2" charset="-122"/>
                <a:cs typeface="+mn-cs"/>
              </a:rPr>
              <a:t> </a:t>
            </a:r>
          </a:p>
        </p:txBody>
      </p:sp>
      <p:sp>
        <p:nvSpPr>
          <p:cNvPr id="15" name="任意多边形: 形状 14"/>
          <p:cNvSpPr/>
          <p:nvPr/>
        </p:nvSpPr>
        <p:spPr>
          <a:xfrm>
            <a:off x="4084033" y="4535941"/>
            <a:ext cx="6173909" cy="1078537"/>
          </a:xfrm>
          <a:custGeom>
            <a:avLst/>
            <a:gdLst>
              <a:gd name="connsiteX0" fmla="*/ 0 w 1617806"/>
              <a:gd name="connsiteY0" fmla="*/ 0 h 1078537"/>
              <a:gd name="connsiteX1" fmla="*/ 1617806 w 1617806"/>
              <a:gd name="connsiteY1" fmla="*/ 0 h 1078537"/>
              <a:gd name="connsiteX2" fmla="*/ 1617806 w 1617806"/>
              <a:gd name="connsiteY2" fmla="*/ 1078537 h 1078537"/>
              <a:gd name="connsiteX3" fmla="*/ 0 w 1617806"/>
              <a:gd name="connsiteY3" fmla="*/ 1078537 h 1078537"/>
              <a:gd name="connsiteX4" fmla="*/ 0 w 1617806"/>
              <a:gd name="connsiteY4" fmla="*/ 0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806" h="1078537">
                <a:moveTo>
                  <a:pt x="0" y="0"/>
                </a:moveTo>
                <a:lnTo>
                  <a:pt x="1617806" y="0"/>
                </a:lnTo>
                <a:lnTo>
                  <a:pt x="1617806" y="1078537"/>
                </a:lnTo>
                <a:lnTo>
                  <a:pt x="0" y="1078537"/>
                </a:lnTo>
                <a:lnTo>
                  <a:pt x="0" y="0"/>
                </a:lnTo>
                <a:close/>
              </a:path>
            </a:pathLst>
          </a:custGeom>
          <a:solidFill>
            <a:srgbClr val="B9DAE9">
              <a:alpha val="38039"/>
            </a:srgbClr>
          </a:solidFill>
          <a:ln w="7620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defTabSz="1377950">
              <a:lnSpc>
                <a:spcPct val="90000"/>
              </a:lnSpc>
              <a:spcBef>
                <a:spcPct val="0"/>
              </a:spcBef>
              <a:spcAft>
                <a:spcPct val="15000"/>
              </a:spcAft>
              <a:buChar char="•"/>
            </a:pPr>
            <a:endParaRPr lang="zh-CN" altLang="en-US" sz="3100"/>
          </a:p>
          <a:p>
            <a:pPr marL="285750" lvl="1" indent="-285750" defTabSz="1377950">
              <a:lnSpc>
                <a:spcPct val="90000"/>
              </a:lnSpc>
              <a:spcBef>
                <a:spcPct val="0"/>
              </a:spcBef>
              <a:spcAft>
                <a:spcPct val="15000"/>
              </a:spcAft>
              <a:buChar char="•"/>
            </a:pPr>
            <a:endParaRPr lang="zh-CN" altLang="en-US" sz="3100"/>
          </a:p>
        </p:txBody>
      </p:sp>
      <p:sp>
        <p:nvSpPr>
          <p:cNvPr id="13" name="任意多边形: 形状 12"/>
          <p:cNvSpPr/>
          <p:nvPr/>
        </p:nvSpPr>
        <p:spPr>
          <a:xfrm>
            <a:off x="4440416" y="3224164"/>
            <a:ext cx="5817527" cy="1078537"/>
          </a:xfrm>
          <a:custGeom>
            <a:avLst/>
            <a:gdLst>
              <a:gd name="connsiteX0" fmla="*/ 0 w 1617806"/>
              <a:gd name="connsiteY0" fmla="*/ 0 h 1078537"/>
              <a:gd name="connsiteX1" fmla="*/ 1617806 w 1617806"/>
              <a:gd name="connsiteY1" fmla="*/ 0 h 1078537"/>
              <a:gd name="connsiteX2" fmla="*/ 1617806 w 1617806"/>
              <a:gd name="connsiteY2" fmla="*/ 1078537 h 1078537"/>
              <a:gd name="connsiteX3" fmla="*/ 0 w 1617806"/>
              <a:gd name="connsiteY3" fmla="*/ 1078537 h 1078537"/>
              <a:gd name="connsiteX4" fmla="*/ 0 w 1617806"/>
              <a:gd name="connsiteY4" fmla="*/ 0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806" h="1078537">
                <a:moveTo>
                  <a:pt x="0" y="0"/>
                </a:moveTo>
                <a:lnTo>
                  <a:pt x="1617806" y="0"/>
                </a:lnTo>
                <a:lnTo>
                  <a:pt x="1617806" y="1078537"/>
                </a:lnTo>
                <a:lnTo>
                  <a:pt x="0" y="1078537"/>
                </a:lnTo>
                <a:lnTo>
                  <a:pt x="0" y="0"/>
                </a:lnTo>
                <a:close/>
              </a:path>
            </a:pathLst>
          </a:custGeom>
          <a:solidFill>
            <a:srgbClr val="B9DAE9">
              <a:alpha val="38039"/>
            </a:srgbClr>
          </a:solidFill>
          <a:ln w="7620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defTabSz="1377950">
              <a:lnSpc>
                <a:spcPct val="90000"/>
              </a:lnSpc>
              <a:spcBef>
                <a:spcPct val="0"/>
              </a:spcBef>
              <a:spcAft>
                <a:spcPct val="15000"/>
              </a:spcAft>
              <a:buChar char="•"/>
            </a:pPr>
            <a:endParaRPr lang="zh-CN" altLang="en-US" sz="3100"/>
          </a:p>
          <a:p>
            <a:pPr marL="285750" lvl="1" indent="-285750" defTabSz="1377950">
              <a:lnSpc>
                <a:spcPct val="90000"/>
              </a:lnSpc>
              <a:spcBef>
                <a:spcPct val="0"/>
              </a:spcBef>
              <a:spcAft>
                <a:spcPct val="15000"/>
              </a:spcAft>
              <a:buChar char="•"/>
            </a:pPr>
            <a:endParaRPr lang="zh-CN" altLang="en-US" sz="3100"/>
          </a:p>
        </p:txBody>
      </p:sp>
      <p:sp>
        <p:nvSpPr>
          <p:cNvPr id="11" name="任意多边形: 形状 10"/>
          <p:cNvSpPr/>
          <p:nvPr/>
        </p:nvSpPr>
        <p:spPr>
          <a:xfrm>
            <a:off x="4084033" y="1894125"/>
            <a:ext cx="6173911" cy="1078537"/>
          </a:xfrm>
          <a:custGeom>
            <a:avLst/>
            <a:gdLst>
              <a:gd name="connsiteX0" fmla="*/ 0 w 1617806"/>
              <a:gd name="connsiteY0" fmla="*/ 0 h 1078537"/>
              <a:gd name="connsiteX1" fmla="*/ 1617806 w 1617806"/>
              <a:gd name="connsiteY1" fmla="*/ 0 h 1078537"/>
              <a:gd name="connsiteX2" fmla="*/ 1617806 w 1617806"/>
              <a:gd name="connsiteY2" fmla="*/ 1078537 h 1078537"/>
              <a:gd name="connsiteX3" fmla="*/ 0 w 1617806"/>
              <a:gd name="connsiteY3" fmla="*/ 1078537 h 1078537"/>
              <a:gd name="connsiteX4" fmla="*/ 0 w 1617806"/>
              <a:gd name="connsiteY4" fmla="*/ 0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806" h="1078537">
                <a:moveTo>
                  <a:pt x="0" y="0"/>
                </a:moveTo>
                <a:lnTo>
                  <a:pt x="1617806" y="0"/>
                </a:lnTo>
                <a:lnTo>
                  <a:pt x="1617806" y="1078537"/>
                </a:lnTo>
                <a:lnTo>
                  <a:pt x="0" y="1078537"/>
                </a:lnTo>
                <a:lnTo>
                  <a:pt x="0" y="0"/>
                </a:lnTo>
                <a:close/>
              </a:path>
            </a:pathLst>
          </a:custGeom>
          <a:solidFill>
            <a:srgbClr val="B9DAE9">
              <a:alpha val="38039"/>
            </a:srgbClr>
          </a:solidFill>
          <a:ln w="7620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377950">
              <a:lnSpc>
                <a:spcPct val="90000"/>
              </a:lnSpc>
              <a:spcBef>
                <a:spcPct val="0"/>
              </a:spcBef>
              <a:spcAft>
                <a:spcPct val="15000"/>
              </a:spcAft>
              <a:buChar char="•"/>
            </a:pPr>
            <a:endParaRPr lang="zh-CN" altLang="en-US" sz="3100" kern="1200"/>
          </a:p>
          <a:p>
            <a:pPr marL="285750" lvl="1" indent="-285750" algn="l" defTabSz="1377950">
              <a:lnSpc>
                <a:spcPct val="90000"/>
              </a:lnSpc>
              <a:spcBef>
                <a:spcPct val="0"/>
              </a:spcBef>
              <a:spcAft>
                <a:spcPct val="15000"/>
              </a:spcAft>
              <a:buChar char="•"/>
            </a:pPr>
            <a:endParaRPr lang="zh-CN" altLang="en-US" sz="3100" kern="1200" dirty="0"/>
          </a:p>
        </p:txBody>
      </p:sp>
      <p:grpSp>
        <p:nvGrpSpPr>
          <p:cNvPr id="16" name="组合 15"/>
          <p:cNvGrpSpPr/>
          <p:nvPr/>
        </p:nvGrpSpPr>
        <p:grpSpPr>
          <a:xfrm>
            <a:off x="1744388" y="1894125"/>
            <a:ext cx="3235297" cy="3738614"/>
            <a:chOff x="1744388" y="1894125"/>
            <a:chExt cx="3235297" cy="3738614"/>
          </a:xfrm>
        </p:grpSpPr>
        <p:sp>
          <p:nvSpPr>
            <p:cNvPr id="4" name="任意多边形: 形状 3"/>
            <p:cNvSpPr/>
            <p:nvPr/>
          </p:nvSpPr>
          <p:spPr>
            <a:xfrm rot="2562576">
              <a:off x="3197344" y="4503334"/>
              <a:ext cx="565407" cy="65214"/>
            </a:xfrm>
            <a:custGeom>
              <a:avLst/>
              <a:gdLst/>
              <a:ahLst/>
              <a:cxnLst/>
              <a:rect l="0" t="0" r="0" b="0"/>
              <a:pathLst>
                <a:path>
                  <a:moveTo>
                    <a:pt x="0" y="32607"/>
                  </a:moveTo>
                  <a:lnTo>
                    <a:pt x="565407" y="32607"/>
                  </a:lnTo>
                </a:path>
              </a:pathLst>
            </a:custGeom>
            <a:solidFill>
              <a:srgbClr val="B9DAE9"/>
            </a:solidFill>
            <a:ln>
              <a:solidFill>
                <a:srgbClr val="B9DAE9"/>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任意多边形: 形状 4"/>
            <p:cNvSpPr/>
            <p:nvPr/>
          </p:nvSpPr>
          <p:spPr>
            <a:xfrm>
              <a:off x="3272317" y="3730825"/>
              <a:ext cx="628831" cy="65214"/>
            </a:xfrm>
            <a:custGeom>
              <a:avLst/>
              <a:gdLst/>
              <a:ahLst/>
              <a:cxnLst/>
              <a:rect l="0" t="0" r="0" b="0"/>
              <a:pathLst>
                <a:path>
                  <a:moveTo>
                    <a:pt x="0" y="32607"/>
                  </a:moveTo>
                  <a:lnTo>
                    <a:pt x="628831" y="32607"/>
                  </a:lnTo>
                </a:path>
              </a:pathLst>
            </a:custGeom>
            <a:solidFill>
              <a:srgbClr val="B9DAE9"/>
            </a:solidFill>
            <a:ln>
              <a:solidFill>
                <a:srgbClr val="B9DAE9"/>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任意多边形: 形状 7"/>
            <p:cNvSpPr/>
            <p:nvPr/>
          </p:nvSpPr>
          <p:spPr>
            <a:xfrm rot="19037424">
              <a:off x="3197344" y="2958317"/>
              <a:ext cx="565407" cy="65214"/>
            </a:xfrm>
            <a:custGeom>
              <a:avLst/>
              <a:gdLst/>
              <a:ahLst/>
              <a:cxnLst/>
              <a:rect l="0" t="0" r="0" b="0"/>
              <a:pathLst>
                <a:path>
                  <a:moveTo>
                    <a:pt x="0" y="32607"/>
                  </a:moveTo>
                  <a:lnTo>
                    <a:pt x="565407" y="32607"/>
                  </a:lnTo>
                </a:path>
              </a:pathLst>
            </a:custGeom>
            <a:solidFill>
              <a:srgbClr val="B9DAE9"/>
            </a:solidFill>
            <a:ln>
              <a:solidFill>
                <a:srgbClr val="B9DAE9"/>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椭圆 8"/>
            <p:cNvSpPr/>
            <p:nvPr/>
          </p:nvSpPr>
          <p:spPr>
            <a:xfrm>
              <a:off x="1744388" y="2864651"/>
              <a:ext cx="1797562" cy="179756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rgbClr val="B9DAE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任意多边形: 形状 9"/>
            <p:cNvSpPr/>
            <p:nvPr/>
          </p:nvSpPr>
          <p:spPr>
            <a:xfrm>
              <a:off x="3544765" y="1894125"/>
              <a:ext cx="1078537" cy="1078537"/>
            </a:xfrm>
            <a:custGeom>
              <a:avLst/>
              <a:gdLst>
                <a:gd name="connsiteX0" fmla="*/ 0 w 1078537"/>
                <a:gd name="connsiteY0" fmla="*/ 539269 h 1078537"/>
                <a:gd name="connsiteX1" fmla="*/ 539269 w 1078537"/>
                <a:gd name="connsiteY1" fmla="*/ 0 h 1078537"/>
                <a:gd name="connsiteX2" fmla="*/ 1078538 w 1078537"/>
                <a:gd name="connsiteY2" fmla="*/ 539269 h 1078537"/>
                <a:gd name="connsiteX3" fmla="*/ 539269 w 1078537"/>
                <a:gd name="connsiteY3" fmla="*/ 1078538 h 1078537"/>
                <a:gd name="connsiteX4" fmla="*/ 0 w 1078537"/>
                <a:gd name="connsiteY4" fmla="*/ 539269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537" h="1078537">
                  <a:moveTo>
                    <a:pt x="0" y="539269"/>
                  </a:moveTo>
                  <a:cubicBezTo>
                    <a:pt x="0" y="241439"/>
                    <a:pt x="241439" y="0"/>
                    <a:pt x="539269" y="0"/>
                  </a:cubicBezTo>
                  <a:cubicBezTo>
                    <a:pt x="837099" y="0"/>
                    <a:pt x="1078538" y="241439"/>
                    <a:pt x="1078538" y="539269"/>
                  </a:cubicBezTo>
                  <a:cubicBezTo>
                    <a:pt x="1078538" y="837099"/>
                    <a:pt x="837099" y="1078538"/>
                    <a:pt x="539269" y="1078538"/>
                  </a:cubicBezTo>
                  <a:cubicBezTo>
                    <a:pt x="241439" y="1078538"/>
                    <a:pt x="0" y="837099"/>
                    <a:pt x="0" y="539269"/>
                  </a:cubicBezTo>
                  <a:close/>
                </a:path>
              </a:pathLst>
            </a:custGeom>
            <a:solidFill>
              <a:srgbClr val="8FC4DB"/>
            </a:solidFill>
            <a:ln w="5715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3823" tIns="173823" rIns="173823" bIns="173823" numCol="1" spcCol="1270" anchor="ctr" anchorCtr="0">
              <a:noAutofit/>
            </a:bodyPr>
            <a:lstStyle/>
            <a:p>
              <a:pPr marL="0" lvl="0" indent="0" algn="ctr" defTabSz="1111250">
                <a:lnSpc>
                  <a:spcPct val="90000"/>
                </a:lnSpc>
                <a:spcBef>
                  <a:spcPct val="0"/>
                </a:spcBef>
                <a:spcAft>
                  <a:spcPct val="35000"/>
                </a:spcAft>
                <a:buNone/>
              </a:pPr>
              <a:endParaRPr lang="zh-CN" altLang="en-US" sz="2500" kern="1200" dirty="0"/>
            </a:p>
          </p:txBody>
        </p:sp>
        <p:sp>
          <p:nvSpPr>
            <p:cNvPr id="12" name="任意多边形: 形状 11"/>
            <p:cNvSpPr/>
            <p:nvPr/>
          </p:nvSpPr>
          <p:spPr>
            <a:xfrm>
              <a:off x="3901148" y="3224164"/>
              <a:ext cx="1078537" cy="1078537"/>
            </a:xfrm>
            <a:custGeom>
              <a:avLst/>
              <a:gdLst>
                <a:gd name="connsiteX0" fmla="*/ 0 w 1078537"/>
                <a:gd name="connsiteY0" fmla="*/ 539269 h 1078537"/>
                <a:gd name="connsiteX1" fmla="*/ 539269 w 1078537"/>
                <a:gd name="connsiteY1" fmla="*/ 0 h 1078537"/>
                <a:gd name="connsiteX2" fmla="*/ 1078538 w 1078537"/>
                <a:gd name="connsiteY2" fmla="*/ 539269 h 1078537"/>
                <a:gd name="connsiteX3" fmla="*/ 539269 w 1078537"/>
                <a:gd name="connsiteY3" fmla="*/ 1078538 h 1078537"/>
                <a:gd name="connsiteX4" fmla="*/ 0 w 1078537"/>
                <a:gd name="connsiteY4" fmla="*/ 539269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537" h="1078537">
                  <a:moveTo>
                    <a:pt x="0" y="539269"/>
                  </a:moveTo>
                  <a:cubicBezTo>
                    <a:pt x="0" y="241439"/>
                    <a:pt x="241439" y="0"/>
                    <a:pt x="539269" y="0"/>
                  </a:cubicBezTo>
                  <a:cubicBezTo>
                    <a:pt x="837099" y="0"/>
                    <a:pt x="1078538" y="241439"/>
                    <a:pt x="1078538" y="539269"/>
                  </a:cubicBezTo>
                  <a:cubicBezTo>
                    <a:pt x="1078538" y="837099"/>
                    <a:pt x="837099" y="1078538"/>
                    <a:pt x="539269" y="1078538"/>
                  </a:cubicBezTo>
                  <a:cubicBezTo>
                    <a:pt x="241439" y="1078538"/>
                    <a:pt x="0" y="837099"/>
                    <a:pt x="0" y="539269"/>
                  </a:cubicBezTo>
                  <a:close/>
                </a:path>
              </a:pathLst>
            </a:custGeom>
            <a:solidFill>
              <a:srgbClr val="8FC4DB"/>
            </a:solidFill>
            <a:ln w="5715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3823" tIns="173823" rIns="173823" bIns="173823" numCol="1" spcCol="1270" anchor="ctr" anchorCtr="0">
              <a:noAutofit/>
            </a:bodyPr>
            <a:lstStyle/>
            <a:p>
              <a:pPr algn="ctr" defTabSz="1111250">
                <a:lnSpc>
                  <a:spcPct val="90000"/>
                </a:lnSpc>
                <a:spcBef>
                  <a:spcPct val="0"/>
                </a:spcBef>
                <a:spcAft>
                  <a:spcPct val="35000"/>
                </a:spcAft>
              </a:pPr>
              <a:endParaRPr lang="zh-CN" altLang="en-US" sz="2500"/>
            </a:p>
          </p:txBody>
        </p:sp>
        <p:sp>
          <p:nvSpPr>
            <p:cNvPr id="14" name="任意多边形: 形状 13"/>
            <p:cNvSpPr/>
            <p:nvPr/>
          </p:nvSpPr>
          <p:spPr>
            <a:xfrm>
              <a:off x="3544765" y="4554202"/>
              <a:ext cx="1078537" cy="1078537"/>
            </a:xfrm>
            <a:custGeom>
              <a:avLst/>
              <a:gdLst>
                <a:gd name="connsiteX0" fmla="*/ 0 w 1078537"/>
                <a:gd name="connsiteY0" fmla="*/ 539269 h 1078537"/>
                <a:gd name="connsiteX1" fmla="*/ 539269 w 1078537"/>
                <a:gd name="connsiteY1" fmla="*/ 0 h 1078537"/>
                <a:gd name="connsiteX2" fmla="*/ 1078538 w 1078537"/>
                <a:gd name="connsiteY2" fmla="*/ 539269 h 1078537"/>
                <a:gd name="connsiteX3" fmla="*/ 539269 w 1078537"/>
                <a:gd name="connsiteY3" fmla="*/ 1078538 h 1078537"/>
                <a:gd name="connsiteX4" fmla="*/ 0 w 1078537"/>
                <a:gd name="connsiteY4" fmla="*/ 539269 h 107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537" h="1078537">
                  <a:moveTo>
                    <a:pt x="0" y="539269"/>
                  </a:moveTo>
                  <a:cubicBezTo>
                    <a:pt x="0" y="241439"/>
                    <a:pt x="241439" y="0"/>
                    <a:pt x="539269" y="0"/>
                  </a:cubicBezTo>
                  <a:cubicBezTo>
                    <a:pt x="837099" y="0"/>
                    <a:pt x="1078538" y="241439"/>
                    <a:pt x="1078538" y="539269"/>
                  </a:cubicBezTo>
                  <a:cubicBezTo>
                    <a:pt x="1078538" y="837099"/>
                    <a:pt x="837099" y="1078538"/>
                    <a:pt x="539269" y="1078538"/>
                  </a:cubicBezTo>
                  <a:cubicBezTo>
                    <a:pt x="241439" y="1078538"/>
                    <a:pt x="0" y="837099"/>
                    <a:pt x="0" y="539269"/>
                  </a:cubicBezTo>
                  <a:close/>
                </a:path>
              </a:pathLst>
            </a:custGeom>
            <a:solidFill>
              <a:srgbClr val="8FC4DB"/>
            </a:solidFill>
            <a:ln w="5715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3823" tIns="173823" rIns="173823" bIns="173823" numCol="1" spcCol="1270" anchor="ctr" anchorCtr="0">
              <a:noAutofit/>
            </a:bodyPr>
            <a:lstStyle/>
            <a:p>
              <a:pPr algn="ctr" defTabSz="1111250">
                <a:lnSpc>
                  <a:spcPct val="90000"/>
                </a:lnSpc>
                <a:spcBef>
                  <a:spcPct val="0"/>
                </a:spcBef>
                <a:spcAft>
                  <a:spcPct val="35000"/>
                </a:spcAft>
              </a:pPr>
              <a:endParaRPr lang="zh-CN" altLang="en-US" sz="2500"/>
            </a:p>
          </p:txBody>
        </p:sp>
      </p:grpSp>
      <p:sp>
        <p:nvSpPr>
          <p:cNvPr id="23" name="文本框 4"/>
          <p:cNvSpPr txBox="1"/>
          <p:nvPr/>
        </p:nvSpPr>
        <p:spPr>
          <a:xfrm>
            <a:off x="3835540" y="2204391"/>
            <a:ext cx="611357" cy="52322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rPr>
              <a:t>01</a:t>
            </a:r>
            <a:endParaRPr lang="zh-CN" altLang="en-US"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endParaRPr>
          </a:p>
        </p:txBody>
      </p:sp>
      <p:sp>
        <p:nvSpPr>
          <p:cNvPr id="24" name="文本框 4"/>
          <p:cNvSpPr txBox="1"/>
          <p:nvPr/>
        </p:nvSpPr>
        <p:spPr>
          <a:xfrm>
            <a:off x="4179053" y="3492691"/>
            <a:ext cx="800632" cy="52322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rPr>
              <a:t>02</a:t>
            </a:r>
            <a:endParaRPr lang="zh-CN" altLang="en-US"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endParaRPr>
          </a:p>
        </p:txBody>
      </p:sp>
      <p:sp>
        <p:nvSpPr>
          <p:cNvPr id="25" name="文本框 4"/>
          <p:cNvSpPr txBox="1"/>
          <p:nvPr/>
        </p:nvSpPr>
        <p:spPr>
          <a:xfrm>
            <a:off x="3778354" y="4841837"/>
            <a:ext cx="844948" cy="52322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rPr>
              <a:t>03</a:t>
            </a:r>
            <a:endParaRPr lang="zh-CN" altLang="en-US" sz="2800" dirty="0">
              <a:solidFill>
                <a:schemeClr val="bg1"/>
              </a:solidFill>
              <a:effectLst>
                <a:outerShdw blurRad="38100" dist="38100" dir="2700000" algn="tl">
                  <a:srgbClr val="000000">
                    <a:alpha val="43137"/>
                  </a:srgbClr>
                </a:outerShdw>
              </a:effectLst>
              <a:latin typeface="Ink Free" panose="03080402000500000000" pitchFamily="2" charset="0"/>
              <a:ea typeface="方正仿宋简体" pitchFamily="2" charset="-122"/>
            </a:endParaRPr>
          </a:p>
        </p:txBody>
      </p:sp>
      <p:sp>
        <p:nvSpPr>
          <p:cNvPr id="26" name="文本框 4"/>
          <p:cNvSpPr txBox="1"/>
          <p:nvPr/>
        </p:nvSpPr>
        <p:spPr>
          <a:xfrm>
            <a:off x="4737672" y="2142836"/>
            <a:ext cx="5436908" cy="521970"/>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a:solidFill>
                  <a:schemeClr val="bg2">
                    <a:lumMod val="10000"/>
                  </a:schemeClr>
                </a:solidFill>
                <a:latin typeface="楷体" pitchFamily="49" charset="-122"/>
                <a:ea typeface="楷体" pitchFamily="49" charset="-122"/>
              </a:rPr>
              <a:t>指借故诬赖敲诈。</a:t>
            </a:r>
          </a:p>
        </p:txBody>
      </p:sp>
      <p:sp>
        <p:nvSpPr>
          <p:cNvPr id="27" name="文本框 4"/>
          <p:cNvSpPr txBox="1"/>
          <p:nvPr/>
        </p:nvSpPr>
        <p:spPr>
          <a:xfrm>
            <a:off x="4979685" y="3526208"/>
            <a:ext cx="5436908" cy="523220"/>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a:solidFill>
                  <a:schemeClr val="bg2">
                    <a:lumMod val="10000"/>
                  </a:schemeClr>
                </a:solidFill>
                <a:latin typeface="楷体" pitchFamily="49" charset="-122"/>
                <a:ea typeface="楷体" pitchFamily="49" charset="-122"/>
                <a:sym typeface="+mn-ea"/>
              </a:rPr>
              <a:t>假借某种理由向人强行索取财物。</a:t>
            </a:r>
          </a:p>
        </p:txBody>
      </p:sp>
      <p:sp>
        <p:nvSpPr>
          <p:cNvPr id="28" name="文本框 4"/>
          <p:cNvSpPr txBox="1"/>
          <p:nvPr/>
        </p:nvSpPr>
        <p:spPr>
          <a:xfrm>
            <a:off x="4550375" y="4774074"/>
            <a:ext cx="5595048" cy="523220"/>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a:solidFill>
                  <a:schemeClr val="bg2">
                    <a:lumMod val="10000"/>
                  </a:schemeClr>
                </a:solidFill>
                <a:latin typeface="楷体" pitchFamily="49" charset="-122"/>
                <a:ea typeface="楷体" pitchFamily="49" charset="-122"/>
                <a:sym typeface="+mn-ea"/>
              </a:rPr>
              <a:t>威胁恫吓。如：核讹诈ㄧ政治讹诈。</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p:cNvSpPr/>
          <p:nvPr/>
        </p:nvSpPr>
        <p:spPr>
          <a:xfrm>
            <a:off x="2000828" y="2112603"/>
            <a:ext cx="8847931" cy="3428661"/>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n w="0"/>
              <a:solidFill>
                <a:schemeClr val="accent1"/>
              </a:solidFill>
              <a:effectLst>
                <a:outerShdw blurRad="38100" dist="25400" dir="5400000" algn="ctr" rotWithShape="0">
                  <a:srgbClr val="6E747A">
                    <a:alpha val="43000"/>
                  </a:srgbClr>
                </a:outerShdw>
              </a:effectLst>
            </a:endParaRPr>
          </a:p>
        </p:txBody>
      </p:sp>
      <p:sp>
        <p:nvSpPr>
          <p:cNvPr id="3" name="文本框 2"/>
          <p:cNvSpPr txBox="1"/>
          <p:nvPr/>
        </p:nvSpPr>
        <p:spPr>
          <a:xfrm>
            <a:off x="2506980" y="2593340"/>
            <a:ext cx="6527165" cy="1930337"/>
          </a:xfrm>
          <a:prstGeom prst="rect">
            <a:avLst/>
          </a:prstGeom>
          <a:noFill/>
        </p:spPr>
        <p:txBody>
          <a:bodyPr wrap="square" rtlCol="0">
            <a:spAutoFit/>
          </a:bodyPr>
          <a:lstStyle/>
          <a:p>
            <a:pPr>
              <a:lnSpc>
                <a:spcPct val="150000"/>
              </a:lnSpc>
            </a:pPr>
            <a:r>
              <a:rPr lang="zh-CN" altLang="en-US" sz="2800" dirty="0">
                <a:latin typeface="楷体" pitchFamily="49" charset="-122"/>
                <a:ea typeface="楷体" pitchFamily="49" charset="-122"/>
                <a:sym typeface="+mn-ea"/>
              </a:rPr>
              <a:t>路加福音 19:8</a:t>
            </a:r>
            <a:r>
              <a:rPr lang="en-US" altLang="zh-CN" sz="2800" dirty="0">
                <a:latin typeface="楷体" pitchFamily="49" charset="-122"/>
                <a:ea typeface="楷体" pitchFamily="49" charset="-122"/>
                <a:sym typeface="+mn-ea"/>
              </a:rPr>
              <a:t> </a:t>
            </a:r>
            <a:r>
              <a:rPr lang="zh-CN" altLang="en-US" sz="2800" dirty="0">
                <a:latin typeface="楷体" pitchFamily="49" charset="-122"/>
                <a:ea typeface="楷体" pitchFamily="49" charset="-122"/>
              </a:rPr>
              <a:t>撒该站着对主说：“主啊，我把所有的一半给穷人；我若</a:t>
            </a:r>
            <a:r>
              <a:rPr lang="zh-CN" altLang="en-US" sz="2800" dirty="0">
                <a:solidFill>
                  <a:srgbClr val="C00000"/>
                </a:solidFill>
                <a:latin typeface="楷体" pitchFamily="49" charset="-122"/>
                <a:ea typeface="楷体" pitchFamily="49" charset="-122"/>
              </a:rPr>
              <a:t>讹诈</a:t>
            </a:r>
            <a:r>
              <a:rPr lang="zh-CN" altLang="en-US" sz="2800" dirty="0">
                <a:latin typeface="楷体" pitchFamily="49" charset="-122"/>
                <a:ea typeface="楷体" pitchFamily="49" charset="-122"/>
              </a:rPr>
              <a:t>（</a:t>
            </a:r>
            <a:r>
              <a:rPr lang="zh-CN" altLang="en-US" sz="2800" dirty="0">
                <a:latin typeface="Arial" panose="020B0604020202020204" pitchFamily="34" charset="0"/>
                <a:ea typeface="楷体" pitchFamily="49" charset="-122"/>
                <a:cs typeface="Arial" panose="020B0604020202020204" pitchFamily="34" charset="0"/>
              </a:rPr>
              <a:t>é zhà</a:t>
            </a:r>
            <a:r>
              <a:rPr lang="zh-CN" altLang="en-US" sz="2800" dirty="0">
                <a:latin typeface="楷体" pitchFamily="49" charset="-122"/>
                <a:ea typeface="楷体" pitchFamily="49" charset="-122"/>
              </a:rPr>
              <a:t>）了谁，就还他四倍。”      </a:t>
            </a:r>
            <a:endParaRPr lang="zh-CN" altLang="en-US" sz="1600" dirty="0">
              <a:latin typeface="楷体" pitchFamily="49" charset="-122"/>
              <a:ea typeface="楷体" pitchFamily="49" charset="-122"/>
            </a:endParaRPr>
          </a:p>
        </p:txBody>
      </p:sp>
      <p:sp>
        <p:nvSpPr>
          <p:cNvPr id="4" name="文本框 3"/>
          <p:cNvSpPr txBox="1"/>
          <p:nvPr/>
        </p:nvSpPr>
        <p:spPr>
          <a:xfrm>
            <a:off x="5949244" y="4967986"/>
            <a:ext cx="2533213" cy="369332"/>
          </a:xfrm>
          <a:prstGeom prst="rect">
            <a:avLst/>
          </a:prstGeom>
          <a:solidFill>
            <a:schemeClr val="bg1"/>
          </a:solidFill>
        </p:spPr>
        <p:txBody>
          <a:bodyPr wrap="square" rtlCol="0">
            <a:spAutoFit/>
          </a:bodyPr>
          <a:lstStyle/>
          <a:p>
            <a:r>
              <a:rPr lang="zh-CN" altLang="en-US" dirty="0">
                <a:latin typeface="楷体" pitchFamily="49" charset="-122"/>
                <a:ea typeface="楷体" pitchFamily="49" charset="-122"/>
              </a:rPr>
              <a:t>备注：圣经中出现</a:t>
            </a:r>
            <a:r>
              <a:rPr lang="en-US" altLang="zh-CN" dirty="0">
                <a:latin typeface="楷体" pitchFamily="49" charset="-122"/>
                <a:ea typeface="楷体" pitchFamily="49" charset="-122"/>
              </a:rPr>
              <a:t>2</a:t>
            </a:r>
            <a:r>
              <a:rPr lang="zh-CN" altLang="en-US" dirty="0">
                <a:latin typeface="楷体" pitchFamily="49" charset="-122"/>
                <a:ea typeface="楷体" pitchFamily="49" charset="-122"/>
              </a:rPr>
              <a:t>处</a:t>
            </a:r>
          </a:p>
        </p:txBody>
      </p:sp>
      <p:pic>
        <p:nvPicPr>
          <p:cNvPr id="5" name="图片 4"/>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550375" y="1003676"/>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6" name="文本框 4"/>
          <p:cNvSpPr txBox="1"/>
          <p:nvPr/>
        </p:nvSpPr>
        <p:spPr>
          <a:xfrm>
            <a:off x="5030446" y="920547"/>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black"/>
                </a:solidFill>
                <a:effectLst/>
                <a:uLnTx/>
                <a:uFillTx/>
                <a:latin typeface="楷体" charset="0"/>
                <a:ea typeface="楷体" charset="0"/>
                <a:cs typeface="楷体" charset="0"/>
              </a:rPr>
              <a:t>讹诈</a:t>
            </a:r>
            <a:r>
              <a:rPr kumimoji="0" lang="en-US" altLang="zh-CN" sz="3600" b="0" i="0" u="none" strike="noStrike" kern="1200" cap="none" spc="0" normalizeH="0" baseline="0" noProof="0" dirty="0">
                <a:ln>
                  <a:noFill/>
                </a:ln>
                <a:solidFill>
                  <a:prstClr val="black"/>
                </a:solidFill>
                <a:effectLst/>
                <a:uLnTx/>
                <a:uFillTx/>
                <a:latin typeface="楷体" charset="0"/>
                <a:ea typeface="楷体" charset="0"/>
                <a:cs typeface="楷体" charset="0"/>
              </a:rPr>
              <a:t> </a:t>
            </a:r>
            <a:endParaRPr kumimoji="0" lang="zh-CN" altLang="en-US" sz="3600" b="0" i="0" u="none" strike="noStrike" kern="1200" cap="none" spc="0" normalizeH="0" baseline="0" noProof="0" dirty="0">
              <a:ln>
                <a:noFill/>
              </a:ln>
              <a:solidFill>
                <a:prstClr val="black"/>
              </a:solidFill>
              <a:effectLst/>
              <a:uLnTx/>
              <a:uFillTx/>
              <a:latin typeface="楷体" charset="0"/>
              <a:ea typeface="楷体" charset="0"/>
              <a:cs typeface="楷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57752" y="2534430"/>
            <a:ext cx="2476507" cy="2476507"/>
          </a:xfrm>
          <a:prstGeom prst="rect">
            <a:avLst/>
          </a:prstGeom>
          <a:effectLst>
            <a:outerShdw blurRad="50800" dist="38100" dir="5400000" algn="t" rotWithShape="0">
              <a:prstClr val="black">
                <a:alpha val="40000"/>
              </a:prstClr>
            </a:outerShdw>
          </a:effectLst>
        </p:spPr>
      </p:pic>
      <p:sp>
        <p:nvSpPr>
          <p:cNvPr id="2" name="文本框 1"/>
          <p:cNvSpPr txBox="1"/>
          <p:nvPr/>
        </p:nvSpPr>
        <p:spPr>
          <a:xfrm>
            <a:off x="4957445" y="2283714"/>
            <a:ext cx="1583690" cy="2646045"/>
          </a:xfrm>
          <a:prstGeom prst="rect">
            <a:avLst/>
          </a:prstGeom>
          <a:noFill/>
        </p:spPr>
        <p:txBody>
          <a:bodyPr wrap="square" rtlCol="0">
            <a:spAutoFit/>
          </a:bodyPr>
          <a:lstStyle/>
          <a:p>
            <a:r>
              <a:rPr lang="zh-CN" altLang="en-US" sz="16600" dirty="0">
                <a:latin typeface="楷体" pitchFamily="49" charset="-122"/>
                <a:ea typeface="楷体" pitchFamily="49" charset="-122"/>
              </a:rPr>
              <a:t>锭</a:t>
            </a:r>
          </a:p>
        </p:txBody>
      </p:sp>
      <p:sp>
        <p:nvSpPr>
          <p:cNvPr id="3" name="文本框 2"/>
          <p:cNvSpPr txBox="1"/>
          <p:nvPr/>
        </p:nvSpPr>
        <p:spPr>
          <a:xfrm>
            <a:off x="5508625" y="1690370"/>
            <a:ext cx="2411095" cy="829945"/>
          </a:xfrm>
          <a:prstGeom prst="rect">
            <a:avLst/>
          </a:prstGeom>
          <a:noFill/>
        </p:spPr>
        <p:txBody>
          <a:bodyPr wrap="square" rtlCol="0">
            <a:spAutoFit/>
          </a:bodyPr>
          <a:lstStyle/>
          <a:p>
            <a:r>
              <a:rPr lang="zh-CN" altLang="en-US" sz="4800" dirty="0">
                <a:latin typeface="Arial" panose="020B0604020202020204" pitchFamily="34" charset="0"/>
                <a:cs typeface="Arial" panose="020B0604020202020204" pitchFamily="34" charset="0"/>
              </a:rPr>
              <a:t>dìng</a:t>
            </a:r>
          </a:p>
        </p:txBody>
      </p:sp>
      <p:sp>
        <p:nvSpPr>
          <p:cNvPr id="100" name="文本框 99"/>
          <p:cNvSpPr txBox="1"/>
          <p:nvPr/>
        </p:nvSpPr>
        <p:spPr>
          <a:xfrm>
            <a:off x="5891134" y="5424805"/>
            <a:ext cx="4765577" cy="461665"/>
          </a:xfrm>
          <a:prstGeom prst="rect">
            <a:avLst/>
          </a:prstGeom>
          <a:noFill/>
          <a:ln w="9525">
            <a:noFill/>
          </a:ln>
        </p:spPr>
        <p:txBody>
          <a:bodyPr wrap="square">
            <a:spAutoFit/>
          </a:bodyPr>
          <a:lstStyle/>
          <a:p>
            <a:r>
              <a:rPr lang="zh-CN" altLang="en-US" sz="2400" dirty="0">
                <a:solidFill>
                  <a:srgbClr val="00B0F0"/>
                </a:solidFill>
                <a:latin typeface="楷体" pitchFamily="49" charset="-122"/>
                <a:ea typeface="楷体" pitchFamily="49" charset="-122"/>
                <a:cs typeface="宋体" pitchFamily="2" charset="-122"/>
              </a:rPr>
              <a:t>释义：</a:t>
            </a:r>
            <a:r>
              <a:rPr lang="zh-CN" sz="2400" b="0" dirty="0">
                <a:solidFill>
                  <a:srgbClr val="20BAF2"/>
                </a:solidFill>
                <a:latin typeface="楷体" pitchFamily="49" charset="-122"/>
                <a:ea typeface="楷体" pitchFamily="49" charset="-122"/>
                <a:cs typeface="宋体" charset="0"/>
              </a:rPr>
              <a:t>金属制成的块状物、量词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903730" y="2038985"/>
            <a:ext cx="8384540" cy="2780030"/>
            <a:chOff x="3559489" y="3145558"/>
            <a:chExt cx="3438978" cy="1659836"/>
          </a:xfrm>
        </p:grpSpPr>
        <p:sp>
          <p:nvSpPr>
            <p:cNvPr id="22" name="矩形 21"/>
            <p:cNvSpPr/>
            <p:nvPr/>
          </p:nvSpPr>
          <p:spPr>
            <a:xfrm>
              <a:off x="3715241" y="3279027"/>
              <a:ext cx="3283226" cy="1393014"/>
            </a:xfrm>
            <a:prstGeom prst="rect">
              <a:avLst/>
            </a:pr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pic>
          <p:nvPicPr>
            <p:cNvPr id="23" name="图片 22"/>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5759" t="23729" r="16347" b="25506"/>
            <a:stretch>
              <a:fillRect/>
            </a:stretch>
          </p:blipFill>
          <p:spPr>
            <a:xfrm>
              <a:off x="3559489" y="3145558"/>
              <a:ext cx="3438939" cy="1659836"/>
            </a:xfrm>
            <a:prstGeom prst="rect">
              <a:avLst/>
            </a:prstGeom>
          </p:spPr>
        </p:pic>
      </p:grpSp>
      <p:pic>
        <p:nvPicPr>
          <p:cNvPr id="30" name="图片 29"/>
          <p:cNvPicPr>
            <a:picLocks noChangeAspect="1"/>
          </p:cNvPicPr>
          <p:nvPr/>
        </p:nvPicPr>
        <p:blipFill rotWithShape="1">
          <a:blip r:embed="rId3"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550375" y="1003676"/>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 name="文本框 1"/>
          <p:cNvSpPr txBox="1"/>
          <p:nvPr/>
        </p:nvSpPr>
        <p:spPr>
          <a:xfrm>
            <a:off x="5155374" y="951323"/>
            <a:ext cx="1033145" cy="645160"/>
          </a:xfrm>
          <a:prstGeom prst="rect">
            <a:avLst/>
          </a:prstGeom>
          <a:noFill/>
        </p:spPr>
        <p:txBody>
          <a:bodyPr wrap="square" rtlCol="0">
            <a:spAutoFit/>
          </a:bodyPr>
          <a:lstStyle/>
          <a:p>
            <a:r>
              <a:rPr lang="zh-CN" altLang="en-US" sz="3600" dirty="0">
                <a:latin typeface="楷体" pitchFamily="49" charset="-122"/>
                <a:ea typeface="楷体" pitchFamily="49" charset="-122"/>
              </a:rPr>
              <a:t>锭</a:t>
            </a:r>
          </a:p>
        </p:txBody>
      </p:sp>
      <p:grpSp>
        <p:nvGrpSpPr>
          <p:cNvPr id="3" name="组合 2"/>
          <p:cNvGrpSpPr/>
          <p:nvPr/>
        </p:nvGrpSpPr>
        <p:grpSpPr>
          <a:xfrm>
            <a:off x="1362710" y="2038985"/>
            <a:ext cx="9192895" cy="2780030"/>
            <a:chOff x="3559489" y="3145558"/>
            <a:chExt cx="3438978" cy="1659836"/>
          </a:xfrm>
        </p:grpSpPr>
        <p:sp>
          <p:nvSpPr>
            <p:cNvPr id="4" name="矩形 3"/>
            <p:cNvSpPr/>
            <p:nvPr/>
          </p:nvSpPr>
          <p:spPr>
            <a:xfrm>
              <a:off x="3715241" y="3279027"/>
              <a:ext cx="3283226" cy="1393014"/>
            </a:xfrm>
            <a:prstGeom prst="rect">
              <a:avLst/>
            </a:pr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pic>
          <p:nvPicPr>
            <p:cNvPr id="5" name="图片 4"/>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5759" t="23729" r="16347" b="25506"/>
            <a:stretch>
              <a:fillRect/>
            </a:stretch>
          </p:blipFill>
          <p:spPr>
            <a:xfrm>
              <a:off x="3559489" y="3145558"/>
              <a:ext cx="3438939" cy="1659836"/>
            </a:xfrm>
            <a:prstGeom prst="rect">
              <a:avLst/>
            </a:prstGeom>
          </p:spPr>
        </p:pic>
      </p:grpSp>
      <p:sp>
        <p:nvSpPr>
          <p:cNvPr id="6" name="文本框 5"/>
          <p:cNvSpPr txBox="1"/>
          <p:nvPr/>
        </p:nvSpPr>
        <p:spPr>
          <a:xfrm>
            <a:off x="2523755" y="2463831"/>
            <a:ext cx="6870700" cy="1930337"/>
          </a:xfrm>
          <a:prstGeom prst="rect">
            <a:avLst/>
          </a:prstGeom>
          <a:noFill/>
        </p:spPr>
        <p:txBody>
          <a:bodyPr wrap="square" rtlCol="0">
            <a:spAutoFit/>
          </a:bodyPr>
          <a:lstStyle/>
          <a:p>
            <a:pPr>
              <a:lnSpc>
                <a:spcPct val="150000"/>
              </a:lnSpc>
            </a:pPr>
            <a:r>
              <a:rPr lang="zh-CN" altLang="en-US" sz="2800" dirty="0">
                <a:latin typeface="楷体" pitchFamily="49" charset="-122"/>
                <a:ea typeface="楷体" pitchFamily="49" charset="-122"/>
                <a:sym typeface="+mn-ea"/>
              </a:rPr>
              <a:t>路加福音 19:13</a:t>
            </a:r>
            <a:r>
              <a:rPr lang="en-US" altLang="zh-CN" sz="2800" dirty="0">
                <a:latin typeface="楷体" pitchFamily="49" charset="-122"/>
                <a:ea typeface="楷体" pitchFamily="49" charset="-122"/>
                <a:sym typeface="+mn-ea"/>
              </a:rPr>
              <a:t>  </a:t>
            </a:r>
            <a:r>
              <a:rPr lang="zh-CN" altLang="en-US" sz="2800" dirty="0">
                <a:latin typeface="楷体" pitchFamily="49" charset="-122"/>
                <a:ea typeface="楷体" pitchFamily="49" charset="-122"/>
              </a:rPr>
              <a:t>便叫了他的十个仆人来，交给他们十</a:t>
            </a:r>
            <a:r>
              <a:rPr lang="zh-CN" altLang="en-US" sz="2800" dirty="0">
                <a:solidFill>
                  <a:srgbClr val="C00000"/>
                </a:solidFill>
                <a:latin typeface="楷体" pitchFamily="49" charset="-122"/>
                <a:ea typeface="楷体" pitchFamily="49" charset="-122"/>
              </a:rPr>
              <a:t>锭</a:t>
            </a:r>
            <a:r>
              <a:rPr lang="zh-CN" altLang="en-US" sz="2800" dirty="0">
                <a:latin typeface="楷体" pitchFamily="49" charset="-122"/>
                <a:ea typeface="楷体" pitchFamily="49" charset="-122"/>
              </a:rPr>
              <a:t>（</a:t>
            </a:r>
            <a:r>
              <a:rPr lang="en-US" altLang="zh-CN" sz="2800" kern="100" dirty="0">
                <a:effectLst/>
                <a:latin typeface="Arial" panose="020B0604020202020204" pitchFamily="34" charset="0"/>
                <a:ea typeface="楷体" pitchFamily="49" charset="-122"/>
                <a:cs typeface="Arial" panose="020B0604020202020204" pitchFamily="34" charset="0"/>
              </a:rPr>
              <a:t>d</a:t>
            </a:r>
            <a:r>
              <a:rPr lang="zh-CN" altLang="zh-CN" sz="2800" kern="100" dirty="0">
                <a:effectLst/>
                <a:latin typeface="Arial" panose="020B0604020202020204" pitchFamily="34" charset="0"/>
                <a:ea typeface="楷体" pitchFamily="49" charset="-122"/>
                <a:cs typeface="Arial" panose="020B0604020202020204" pitchFamily="34" charset="0"/>
              </a:rPr>
              <a:t>ì</a:t>
            </a:r>
            <a:r>
              <a:rPr lang="en-US" altLang="zh-CN" sz="2800" kern="100" dirty="0">
                <a:effectLst/>
                <a:latin typeface="Arial" panose="020B0604020202020204" pitchFamily="34" charset="0"/>
                <a:ea typeface="楷体" pitchFamily="49" charset="-122"/>
                <a:cs typeface="Arial" panose="020B0604020202020204" pitchFamily="34" charset="0"/>
              </a:rPr>
              <a:t>ng</a:t>
            </a:r>
            <a:r>
              <a:rPr lang="zh-CN" altLang="en-US" sz="2800" dirty="0">
                <a:latin typeface="楷体" pitchFamily="49" charset="-122"/>
                <a:ea typeface="楷体" pitchFamily="49" charset="-122"/>
              </a:rPr>
              <a:t>）银子，说：‘你们去做生意，直等我回来。’</a:t>
            </a:r>
            <a:endParaRPr lang="zh-CN" altLang="en-US" sz="1600" dirty="0">
              <a:latin typeface="楷体" pitchFamily="49" charset="-122"/>
              <a:ea typeface="楷体" pitchFamily="49" charset="-122"/>
            </a:endParaRPr>
          </a:p>
        </p:txBody>
      </p:sp>
      <p:sp>
        <p:nvSpPr>
          <p:cNvPr id="7" name="文本框 6"/>
          <p:cNvSpPr txBox="1"/>
          <p:nvPr/>
        </p:nvSpPr>
        <p:spPr>
          <a:xfrm>
            <a:off x="5671947" y="5177790"/>
            <a:ext cx="3562364" cy="369332"/>
          </a:xfrm>
          <a:prstGeom prst="rect">
            <a:avLst/>
          </a:prstGeom>
          <a:noFill/>
        </p:spPr>
        <p:txBody>
          <a:bodyPr wrap="square" rtlCol="0">
            <a:spAutoFit/>
          </a:bodyPr>
          <a:lstStyle/>
          <a:p>
            <a:r>
              <a:rPr lang="zh-CN" altLang="en-US" dirty="0">
                <a:latin typeface="楷体" pitchFamily="49" charset="-122"/>
                <a:ea typeface="楷体" pitchFamily="49" charset="-122"/>
              </a:rPr>
              <a:t>备注：圣经中出现</a:t>
            </a:r>
            <a:r>
              <a:rPr lang="en-US" altLang="zh-CN" dirty="0">
                <a:latin typeface="楷体" pitchFamily="49" charset="-122"/>
                <a:ea typeface="楷体" pitchFamily="49" charset="-122"/>
              </a:rPr>
              <a:t>6</a:t>
            </a:r>
            <a:r>
              <a:rPr lang="zh-CN" altLang="en-US" dirty="0">
                <a:latin typeface="楷体" pitchFamily="49" charset="-122"/>
                <a:ea typeface="楷体" pitchFamily="49" charset="-122"/>
              </a:rPr>
              <a:t>处都为量词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86779" y="2724212"/>
            <a:ext cx="1451728" cy="2215991"/>
          </a:xfrm>
          <a:prstGeom prst="rect">
            <a:avLst/>
          </a:prstGeom>
          <a:noFill/>
        </p:spPr>
        <p:txBody>
          <a:bodyPr wrap="square">
            <a:spAutoFit/>
          </a:bodyPr>
          <a:lstStyle/>
          <a:p>
            <a:r>
              <a:rPr lang="en-US" altLang="zh-CN" sz="13800" b="1" dirty="0">
                <a:solidFill>
                  <a:srgbClr val="FF0000"/>
                </a:solidFill>
                <a:effectLst/>
                <a:ea typeface="宋体" pitchFamily="2" charset="-122"/>
                <a:cs typeface="宋体" pitchFamily="2" charset="-122"/>
              </a:rPr>
              <a:t> </a:t>
            </a:r>
            <a:endParaRPr lang="zh-CN" altLang="en-US" sz="13800" dirty="0"/>
          </a:p>
        </p:txBody>
      </p:sp>
      <p:pic>
        <p:nvPicPr>
          <p:cNvPr id="2" name="屏幕录制2023-03-07 11.34.15">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5240" y="0"/>
            <a:ext cx="1217676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0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71063" y="2316533"/>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2551867" y="2181580"/>
            <a:ext cx="1931607" cy="2646045"/>
          </a:xfrm>
          <a:prstGeom prst="rect">
            <a:avLst/>
          </a:prstGeom>
          <a:noFill/>
        </p:spPr>
        <p:txBody>
          <a:bodyPr wrap="square">
            <a:spAutoFit/>
          </a:bodyPr>
          <a:lstStyle/>
          <a:p>
            <a:r>
              <a:rPr lang="zh-CN" altLang="zh-CN" sz="16600" dirty="0">
                <a:solidFill>
                  <a:srgbClr val="000000"/>
                </a:solidFill>
                <a:effectLst/>
                <a:latin typeface="楷体" panose="02010609060101010101" pitchFamily="49" charset="-122"/>
                <a:ea typeface="楷体" panose="02010609060101010101" pitchFamily="49" charset="-122"/>
                <a:cs typeface="宋体" pitchFamily="2" charset="-122"/>
              </a:rPr>
              <a:t>鞘</a:t>
            </a:r>
          </a:p>
        </p:txBody>
      </p:sp>
      <p:sp>
        <p:nvSpPr>
          <p:cNvPr id="4" name="文本框 3"/>
          <p:cNvSpPr txBox="1"/>
          <p:nvPr/>
        </p:nvSpPr>
        <p:spPr>
          <a:xfrm>
            <a:off x="3102898" y="809677"/>
            <a:ext cx="1612624" cy="2183765"/>
          </a:xfrm>
          <a:prstGeom prst="rect">
            <a:avLst/>
          </a:prstGeom>
          <a:noFill/>
        </p:spPr>
        <p:txBody>
          <a:bodyPr wrap="square">
            <a:spAutoFit/>
          </a:bodyPr>
          <a:lstStyle/>
          <a:p>
            <a:r>
              <a:rPr lang="en-US" altLang="zh-CN" sz="4400" b="1" dirty="0">
                <a:solidFill>
                  <a:srgbClr val="333333"/>
                </a:solidFill>
                <a:effectLst/>
                <a:latin typeface="微软雅黑" panose="020B0503020204020204" charset="-122"/>
                <a:cs typeface="Times New Roman" panose="02020603050405020304" pitchFamily="18" charset="0"/>
              </a:rPr>
              <a:t>  </a:t>
            </a:r>
            <a:r>
              <a:rPr altLang="zh-CN" sz="4800" dirty="0">
                <a:solidFill>
                  <a:schemeClr val="tx1"/>
                </a:solidFill>
                <a:latin typeface="Arial Regular" panose="020B0604020202020204" charset="0"/>
                <a:ea typeface="宋体" pitchFamily="2" charset="-122"/>
                <a:cs typeface="Arial Regular" panose="020B0604020202020204" charset="0"/>
              </a:rPr>
              <a:t>qiào</a:t>
            </a:r>
            <a:endParaRPr altLang="zh-CN" sz="4400" dirty="0">
              <a:solidFill>
                <a:schemeClr val="tx1"/>
              </a:solidFill>
              <a:cs typeface="Times New Roman" panose="02020603050405020304" pitchFamily="18" charset="0"/>
            </a:endParaRPr>
          </a:p>
          <a:p>
            <a:endParaRPr lang="zh-CN" altLang="zh-CN" sz="4400" b="1" dirty="0">
              <a:solidFill>
                <a:schemeClr val="tx1"/>
              </a:solidFill>
              <a:cs typeface="Times New Roman" panose="02020603050405020304" pitchFamily="18" charset="0"/>
            </a:endParaRPr>
          </a:p>
        </p:txBody>
      </p:sp>
      <p:pic>
        <p:nvPicPr>
          <p:cNvPr id="7" name="图片 6"/>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63983" y="2351119"/>
            <a:ext cx="2476507" cy="2476507"/>
          </a:xfrm>
          <a:prstGeom prst="rect">
            <a:avLst/>
          </a:prstGeom>
          <a:effectLst>
            <a:outerShdw blurRad="50800" dist="38100" dir="5400000" algn="t" rotWithShape="0">
              <a:prstClr val="black">
                <a:alpha val="40000"/>
              </a:prstClr>
            </a:outerShdw>
          </a:effectLst>
        </p:spPr>
      </p:pic>
      <p:sp>
        <p:nvSpPr>
          <p:cNvPr id="11" name="文本框 10"/>
          <p:cNvSpPr txBox="1"/>
          <p:nvPr/>
        </p:nvSpPr>
        <p:spPr>
          <a:xfrm>
            <a:off x="7181687" y="2181581"/>
            <a:ext cx="1355388" cy="2646045"/>
          </a:xfrm>
          <a:prstGeom prst="rect">
            <a:avLst/>
          </a:prstGeom>
          <a:noFill/>
        </p:spPr>
        <p:txBody>
          <a:bodyPr wrap="square">
            <a:spAutoFit/>
          </a:bodyPr>
          <a:lstStyle/>
          <a:p>
            <a:r>
              <a:rPr lang="zh-CN" altLang="zh-CN" sz="16600" dirty="0">
                <a:solidFill>
                  <a:srgbClr val="000000"/>
                </a:solidFill>
                <a:effectLst/>
                <a:latin typeface="楷体" panose="02010609060101010101" pitchFamily="49" charset="-122"/>
                <a:ea typeface="楷体" panose="02010609060101010101" pitchFamily="49" charset="-122"/>
                <a:cs typeface="宋体" pitchFamily="2" charset="-122"/>
                <a:sym typeface="+mn-ea"/>
              </a:rPr>
              <a:t>鞘</a:t>
            </a:r>
          </a:p>
        </p:txBody>
      </p:sp>
      <p:sp>
        <p:nvSpPr>
          <p:cNvPr id="13" name="文本框 12"/>
          <p:cNvSpPr txBox="1"/>
          <p:nvPr/>
        </p:nvSpPr>
        <p:spPr>
          <a:xfrm>
            <a:off x="7565149" y="1486588"/>
            <a:ext cx="1611630" cy="829945"/>
          </a:xfrm>
          <a:prstGeom prst="rect">
            <a:avLst/>
          </a:prstGeom>
          <a:noFill/>
        </p:spPr>
        <p:txBody>
          <a:bodyPr wrap="square">
            <a:spAutoFit/>
          </a:bodyPr>
          <a:lstStyle/>
          <a:p>
            <a:r>
              <a:rPr altLang="zh-CN" sz="4800" dirty="0">
                <a:solidFill>
                  <a:schemeClr val="tx1"/>
                </a:solidFill>
                <a:effectLst/>
                <a:latin typeface="Arial Regular" panose="020B0604020202020204" charset="0"/>
                <a:ea typeface="宋体" pitchFamily="2" charset="-122"/>
                <a:cs typeface="Arial Regular" panose="020B0604020202020204" charset="0"/>
              </a:rPr>
              <a:t>shāo</a:t>
            </a:r>
          </a:p>
        </p:txBody>
      </p:sp>
      <p:sp>
        <p:nvSpPr>
          <p:cNvPr id="2" name="箭头: 左右 1"/>
          <p:cNvSpPr/>
          <p:nvPr/>
        </p:nvSpPr>
        <p:spPr>
          <a:xfrm>
            <a:off x="5452492" y="3347056"/>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8AB41994-F56D-1F0A-6463-A1D3A13E0D81}"/>
              </a:ext>
            </a:extLst>
          </p:cNvPr>
          <p:cNvSpPr txBox="1"/>
          <p:nvPr/>
        </p:nvSpPr>
        <p:spPr>
          <a:xfrm>
            <a:off x="2366934" y="5223353"/>
            <a:ext cx="3419606" cy="400110"/>
          </a:xfrm>
          <a:prstGeom prst="rect">
            <a:avLst/>
          </a:prstGeom>
          <a:noFill/>
        </p:spPr>
        <p:txBody>
          <a:bodyPr wrap="square" rtlCol="0">
            <a:spAutoFit/>
          </a:bodyPr>
          <a:lstStyle/>
          <a:p>
            <a:pPr lvl="0" indent="0">
              <a:spcAft>
                <a:spcPts val="1200"/>
              </a:spcAft>
              <a:buFont typeface="+mj-lt"/>
              <a:buNone/>
              <a:tabLst>
                <a:tab pos="457200" algn="l"/>
              </a:tabLst>
            </a:pPr>
            <a:r>
              <a:rPr lang="zh-CN" altLang="en-US" sz="2000" dirty="0">
                <a:solidFill>
                  <a:srgbClr val="00B0F0"/>
                </a:solidFill>
                <a:effectLst/>
                <a:latin typeface="楷体" panose="02010609060101010101" pitchFamily="49" charset="-122"/>
                <a:ea typeface="楷体" panose="02010609060101010101" pitchFamily="49" charset="-122"/>
                <a:cs typeface="宋体" pitchFamily="2" charset="-122"/>
              </a:rPr>
              <a:t>释义：</a:t>
            </a:r>
            <a:r>
              <a:rPr lang="zh-CN" altLang="zh-CN" sz="2000" dirty="0">
                <a:solidFill>
                  <a:srgbClr val="00B0F0"/>
                </a:solidFill>
                <a:effectLst/>
                <a:latin typeface="楷体" panose="02010609060101010101" pitchFamily="49" charset="-122"/>
                <a:ea typeface="楷体" panose="02010609060101010101" pitchFamily="49" charset="-122"/>
                <a:cs typeface="宋体" pitchFamily="2" charset="-122"/>
              </a:rPr>
              <a:t>装刀、剑的套子</a:t>
            </a:r>
          </a:p>
        </p:txBody>
      </p:sp>
      <p:sp>
        <p:nvSpPr>
          <p:cNvPr id="8" name="文本框 7">
            <a:extLst>
              <a:ext uri="{FF2B5EF4-FFF2-40B4-BE49-F238E27FC236}">
                <a16:creationId xmlns:a16="http://schemas.microsoft.com/office/drawing/2014/main" id="{D0BB32CA-8F2F-FC3D-683B-F9ADFC1F67DB}"/>
              </a:ext>
            </a:extLst>
          </p:cNvPr>
          <p:cNvSpPr txBox="1"/>
          <p:nvPr/>
        </p:nvSpPr>
        <p:spPr>
          <a:xfrm>
            <a:off x="6661161" y="5223353"/>
            <a:ext cx="3760494" cy="400110"/>
          </a:xfrm>
          <a:prstGeom prst="rect">
            <a:avLst/>
          </a:prstGeom>
          <a:noFill/>
        </p:spPr>
        <p:txBody>
          <a:bodyPr wrap="square" rtlCol="0">
            <a:spAutoFit/>
          </a:bodyPr>
          <a:lstStyle/>
          <a:p>
            <a:r>
              <a:rPr lang="zh-CN" altLang="en-US" sz="2000" dirty="0">
                <a:solidFill>
                  <a:srgbClr val="00B0F0"/>
                </a:solidFill>
                <a:effectLst/>
                <a:latin typeface="楷体" panose="02010609060101010101" pitchFamily="49" charset="-122"/>
                <a:ea typeface="楷体" panose="02010609060101010101" pitchFamily="49" charset="-122"/>
                <a:cs typeface="宋体" pitchFamily="2" charset="-122"/>
              </a:rPr>
              <a:t>释义：</a:t>
            </a:r>
            <a:r>
              <a:rPr lang="zh-CN" altLang="zh-CN" sz="2000" dirty="0">
                <a:solidFill>
                  <a:srgbClr val="00B0F0"/>
                </a:solidFill>
                <a:effectLst/>
                <a:latin typeface="楷体" panose="02010609060101010101" pitchFamily="49" charset="-122"/>
                <a:ea typeface="楷体" panose="02010609060101010101" pitchFamily="49" charset="-122"/>
                <a:cs typeface="宋体" pitchFamily="2" charset="-122"/>
              </a:rPr>
              <a:t>拴在鞭子末端的细皮条</a:t>
            </a:r>
            <a:endParaRPr kumimoji="1" lang="zh-CN" altLang="en-US" sz="2000"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P spid="11" grpId="0"/>
      <p:bldP spid="11" grpId="1"/>
      <p:bldP spid="13" grpId="0"/>
      <p:bldP spid="13" grpId="1"/>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3"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56459" y="1021684"/>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4890845" y="939139"/>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600" dirty="0">
                <a:solidFill>
                  <a:srgbClr val="000000"/>
                </a:solidFill>
                <a:effectLst/>
                <a:latin typeface="楷体" panose="02010609060101010101" pitchFamily="49" charset="-122"/>
                <a:ea typeface="楷体" panose="02010609060101010101" pitchFamily="49" charset="-122"/>
                <a:cs typeface="宋体" pitchFamily="2" charset="-122"/>
              </a:rPr>
              <a:t>鞘</a:t>
            </a:r>
            <a:r>
              <a:rPr lang="en" altLang="zh-CN" sz="3600" dirty="0" err="1">
                <a:solidFill>
                  <a:schemeClr val="tx1"/>
                </a:solidFill>
                <a:latin typeface="Arial Regular" panose="020B0604020202020204" charset="0"/>
                <a:cs typeface="Arial Regular" panose="020B0604020202020204" charset="0"/>
                <a:sym typeface="+mn-ea"/>
              </a:rPr>
              <a:t>qiào</a:t>
            </a:r>
            <a:endParaRPr lang="zh-CN" altLang="en-US" sz="3600" dirty="0">
              <a:solidFill>
                <a:srgbClr val="000000"/>
              </a:solidFill>
              <a:effectLst/>
              <a:latin typeface="Arial Regular" panose="020B0604020202020204" charset="0"/>
              <a:ea typeface="楷体" panose="02010609060101010101" pitchFamily="49" charset="-122"/>
              <a:cs typeface="Arial Regular" panose="020B0604020202020204" charset="0"/>
            </a:endParaRPr>
          </a:p>
        </p:txBody>
      </p:sp>
      <p:sp>
        <p:nvSpPr>
          <p:cNvPr id="7" name="任意多边形: 形状 6"/>
          <p:cNvSpPr/>
          <p:nvPr/>
        </p:nvSpPr>
        <p:spPr>
          <a:xfrm>
            <a:off x="1945964" y="2167467"/>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375877" y="2647351"/>
            <a:ext cx="6444566" cy="1930337"/>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04800">
              <a:lnSpc>
                <a:spcPct val="150000"/>
              </a:lnSpc>
            </a:pPr>
            <a:r>
              <a:rPr lang="zh-CN" altLang="en-US" sz="2800" dirty="0">
                <a:latin typeface="楷体" panose="02010609060101010101" pitchFamily="49" charset="-122"/>
                <a:ea typeface="楷体" panose="02010609060101010101" pitchFamily="49" charset="-122"/>
              </a:rPr>
              <a:t>约翰福音</a:t>
            </a:r>
            <a:r>
              <a:rPr lang="en-US" altLang="zh-CN" sz="2800" dirty="0">
                <a:latin typeface="楷体" panose="02010609060101010101" pitchFamily="49" charset="-122"/>
                <a:ea typeface="楷体" panose="02010609060101010101" pitchFamily="49" charset="-122"/>
              </a:rPr>
              <a:t>18:11 </a:t>
            </a:r>
            <a:r>
              <a:rPr lang="zh-CN" altLang="en-US" sz="2800" dirty="0">
                <a:latin typeface="楷体" panose="02010609060101010101" pitchFamily="49" charset="-122"/>
                <a:ea typeface="楷体" panose="02010609060101010101" pitchFamily="49" charset="-122"/>
              </a:rPr>
              <a:t>耶稣就对彼得说：“收刀入</a:t>
            </a:r>
            <a:r>
              <a:rPr lang="zh-CN" altLang="en-US" sz="2800" dirty="0">
                <a:solidFill>
                  <a:srgbClr val="C00000"/>
                </a:solidFill>
                <a:latin typeface="楷体" panose="02010609060101010101" pitchFamily="49" charset="-122"/>
                <a:ea typeface="楷体" panose="02010609060101010101" pitchFamily="49" charset="-122"/>
              </a:rPr>
              <a:t>鞘</a:t>
            </a:r>
            <a:r>
              <a:rPr lang="zh-CN" altLang="en-US" sz="2800" dirty="0">
                <a:latin typeface="楷体" panose="02010609060101010101" pitchFamily="49" charset="-122"/>
                <a:ea typeface="楷体" panose="02010609060101010101" pitchFamily="49" charset="-122"/>
              </a:rPr>
              <a:t>（</a:t>
            </a:r>
            <a:r>
              <a:rPr lang="en" altLang="zh-CN" sz="2800" dirty="0" err="1">
                <a:solidFill>
                  <a:schemeClr val="tx1"/>
                </a:solidFill>
                <a:latin typeface="Arial Regular" panose="020B0604020202020204" charset="0"/>
                <a:ea typeface="宋体" pitchFamily="2" charset="-122"/>
                <a:cs typeface="Arial Regular" panose="020B0604020202020204" charset="0"/>
              </a:rPr>
              <a:t>qiào</a:t>
            </a:r>
            <a:r>
              <a:rPr lang="zh-CN" altLang="en-US" sz="2800" dirty="0">
                <a:latin typeface="楷体" panose="02010609060101010101" pitchFamily="49" charset="-122"/>
                <a:ea typeface="楷体" panose="02010609060101010101" pitchFamily="49" charset="-122"/>
              </a:rPr>
              <a:t>）吧！我父所给我的那杯，我岂可不喝呢？”</a:t>
            </a:r>
            <a:endParaRPr sz="2800" dirty="0">
              <a:latin typeface="楷体" panose="02010609060101010101" pitchFamily="49" charset="-122"/>
              <a:ea typeface="楷体" panose="02010609060101010101" pitchFamily="49" charset="-122"/>
              <a:sym typeface="+mn-ea"/>
            </a:endParaRPr>
          </a:p>
        </p:txBody>
      </p:sp>
      <p:sp>
        <p:nvSpPr>
          <p:cNvPr id="38" name="文本框 4"/>
          <p:cNvSpPr txBox="1"/>
          <p:nvPr/>
        </p:nvSpPr>
        <p:spPr>
          <a:xfrm>
            <a:off x="5977180" y="4873422"/>
            <a:ext cx="2647950" cy="368300"/>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800" dirty="0">
                <a:solidFill>
                  <a:srgbClr val="000000"/>
                </a:solidFill>
                <a:effectLst/>
                <a:ea typeface="宋体" pitchFamily="2" charset="-122"/>
                <a:cs typeface="宋体" pitchFamily="2" charset="-122"/>
              </a:rPr>
              <a:t> </a:t>
            </a:r>
            <a:r>
              <a:rPr lang="zh-CN" altLang="zh-CN" sz="18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备注：</a:t>
            </a:r>
            <a:r>
              <a:rPr lang="zh-CN" altLang="zh-CN" dirty="0">
                <a:effectLst/>
                <a:latin typeface="楷体" panose="02010609060101010101" pitchFamily="49" charset="-122"/>
                <a:ea typeface="楷体" panose="02010609060101010101" pitchFamily="49" charset="-122"/>
                <a:cs typeface="楷体" panose="02010609060101010101" pitchFamily="49" charset="-122"/>
                <a:sym typeface="+mn-ea"/>
              </a:rPr>
              <a:t>圣经中出现</a:t>
            </a:r>
            <a:r>
              <a:rPr lang="en-US" altLang="zh-CN" sz="18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12</a:t>
            </a:r>
            <a:r>
              <a:rPr lang="zh-CN" altLang="zh-CN" sz="18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allAtOnce"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57945" y="2190895"/>
            <a:ext cx="2476507" cy="2476507"/>
          </a:xfrm>
          <a:prstGeom prst="rect">
            <a:avLst/>
          </a:prstGeom>
          <a:effectLst>
            <a:outerShdw blurRad="50800" dist="38100" dir="5400000" algn="t" rotWithShape="0">
              <a:prstClr val="black">
                <a:alpha val="40000"/>
              </a:prstClr>
            </a:outerShdw>
          </a:effectLst>
        </p:spPr>
      </p:pic>
      <p:sp>
        <p:nvSpPr>
          <p:cNvPr id="2" name="文本框 1"/>
          <p:cNvSpPr txBox="1"/>
          <p:nvPr/>
        </p:nvSpPr>
        <p:spPr>
          <a:xfrm>
            <a:off x="4942713" y="1988058"/>
            <a:ext cx="761365" cy="2646878"/>
          </a:xfrm>
          <a:prstGeom prst="rect">
            <a:avLst/>
          </a:prstGeom>
          <a:noFill/>
        </p:spPr>
        <p:txBody>
          <a:bodyPr wrap="square" rtlCol="0">
            <a:spAutoFit/>
          </a:bodyPr>
          <a:lstStyle/>
          <a:p>
            <a:r>
              <a:rPr lang="zh-CN" altLang="en-US" sz="16600" dirty="0">
                <a:latin typeface="楷体" pitchFamily="49" charset="-122"/>
                <a:ea typeface="楷体" pitchFamily="49" charset="-122"/>
              </a:rPr>
              <a:t>厄</a:t>
            </a:r>
          </a:p>
        </p:txBody>
      </p:sp>
      <p:sp>
        <p:nvSpPr>
          <p:cNvPr id="4" name="文本框 3"/>
          <p:cNvSpPr txBox="1"/>
          <p:nvPr/>
        </p:nvSpPr>
        <p:spPr>
          <a:xfrm>
            <a:off x="5754751" y="1325245"/>
            <a:ext cx="1288415" cy="829945"/>
          </a:xfrm>
          <a:prstGeom prst="rect">
            <a:avLst/>
          </a:prstGeom>
          <a:noFill/>
        </p:spPr>
        <p:txBody>
          <a:bodyPr wrap="square" rtlCol="0">
            <a:spAutoFit/>
          </a:bodyPr>
          <a:lstStyle/>
          <a:p>
            <a:r>
              <a:rPr lang="zh-CN" altLang="en-US" sz="4800" dirty="0">
                <a:latin typeface="楷体" pitchFamily="49" charset="-122"/>
                <a:ea typeface="楷体" pitchFamily="49" charset="-122"/>
              </a:rPr>
              <a:t>è</a:t>
            </a:r>
          </a:p>
        </p:txBody>
      </p:sp>
      <p:sp>
        <p:nvSpPr>
          <p:cNvPr id="5" name="文本框 4"/>
          <p:cNvSpPr txBox="1"/>
          <p:nvPr/>
        </p:nvSpPr>
        <p:spPr>
          <a:xfrm>
            <a:off x="5754751" y="4870239"/>
            <a:ext cx="5685620" cy="1198880"/>
          </a:xfrm>
          <a:prstGeom prst="rect">
            <a:avLst/>
          </a:prstGeom>
          <a:noFill/>
        </p:spPr>
        <p:txBody>
          <a:bodyPr wrap="square" rtlCol="0">
            <a:spAutoFit/>
          </a:bodyPr>
          <a:lstStyle/>
          <a:p>
            <a:r>
              <a:rPr lang="zh-CN" altLang="en-US" sz="2400" dirty="0">
                <a:solidFill>
                  <a:srgbClr val="00B0F0"/>
                </a:solidFill>
                <a:latin typeface="楷体" pitchFamily="49" charset="-122"/>
                <a:ea typeface="楷体" pitchFamily="49" charset="-122"/>
                <a:cs typeface="宋体" pitchFamily="2" charset="-122"/>
              </a:rPr>
              <a:t>释义：</a:t>
            </a:r>
            <a:r>
              <a:rPr lang="zh-CN" altLang="en-US" sz="2400" dirty="0">
                <a:solidFill>
                  <a:srgbClr val="20BAF2"/>
                </a:solidFill>
                <a:latin typeface="楷体" pitchFamily="49" charset="-122"/>
                <a:ea typeface="楷体" pitchFamily="49" charset="-122"/>
              </a:rPr>
              <a:t>1.困苦；困难。</a:t>
            </a:r>
          </a:p>
          <a:p>
            <a:r>
              <a:rPr lang="zh-CN" altLang="en-US" sz="2400" dirty="0">
                <a:solidFill>
                  <a:srgbClr val="20BAF2"/>
                </a:solidFill>
                <a:latin typeface="楷体" pitchFamily="49" charset="-122"/>
                <a:ea typeface="楷体" pitchFamily="49" charset="-122"/>
              </a:rPr>
              <a:t>      2.受困。</a:t>
            </a:r>
          </a:p>
          <a:p>
            <a:r>
              <a:rPr lang="zh-CN" altLang="en-US" sz="2400" dirty="0">
                <a:solidFill>
                  <a:srgbClr val="20BAF2"/>
                </a:solidFill>
                <a:latin typeface="楷体" pitchFamily="49" charset="-122"/>
                <a:ea typeface="楷体" pitchFamily="49" charset="-122"/>
              </a:rPr>
              <a:t>     </a:t>
            </a:r>
            <a:r>
              <a:rPr lang="en-US" altLang="zh-CN" sz="2400" dirty="0">
                <a:solidFill>
                  <a:srgbClr val="20BAF2"/>
                </a:solidFill>
                <a:latin typeface="楷体" pitchFamily="49" charset="-122"/>
                <a:ea typeface="楷体" pitchFamily="49" charset="-122"/>
              </a:rPr>
              <a:t> </a:t>
            </a:r>
            <a:r>
              <a:rPr lang="zh-CN" altLang="en-US" sz="2400" dirty="0">
                <a:solidFill>
                  <a:srgbClr val="20BAF2"/>
                </a:solidFill>
                <a:latin typeface="楷体" pitchFamily="49" charset="-122"/>
                <a:ea typeface="楷体" pitchFamily="49" charset="-122"/>
              </a:rPr>
              <a:t>3.险要的地方；险要的境地。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98369" y="1148462"/>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4890845" y="1065923"/>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600" dirty="0">
                <a:solidFill>
                  <a:srgbClr val="000000"/>
                </a:solidFill>
                <a:latin typeface="楷体" pitchFamily="49" charset="-122"/>
                <a:ea typeface="楷体" pitchFamily="49" charset="-122"/>
                <a:cs typeface="宋体" pitchFamily="2" charset="-122"/>
                <a:sym typeface="+mn-ea"/>
              </a:rPr>
              <a:t>厄</a:t>
            </a:r>
          </a:p>
        </p:txBody>
      </p:sp>
      <p:sp>
        <p:nvSpPr>
          <p:cNvPr id="7" name="任意多边形: 形状 6"/>
          <p:cNvSpPr/>
          <p:nvPr/>
        </p:nvSpPr>
        <p:spPr>
          <a:xfrm>
            <a:off x="1934675" y="2181574"/>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576267" y="2487083"/>
            <a:ext cx="6285512" cy="2576667"/>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800" dirty="0">
                <a:effectLst/>
                <a:latin typeface="楷体" pitchFamily="49" charset="-122"/>
                <a:ea typeface="楷体" pitchFamily="49" charset="-122"/>
                <a:cs typeface="楷体" pitchFamily="49" charset="-122"/>
              </a:rPr>
              <a:t>约翰福音19:13 </a:t>
            </a:r>
            <a:r>
              <a:rPr lang="en-US" altLang="zh-CN" sz="2800" dirty="0" err="1">
                <a:effectLst/>
                <a:latin typeface="楷体" pitchFamily="49" charset="-122"/>
                <a:ea typeface="楷体" pitchFamily="49" charset="-122"/>
                <a:cs typeface="楷体" pitchFamily="49" charset="-122"/>
              </a:rPr>
              <a:t>彼拉多听见这话、就带耶稣出来、到了一个地方、名叫铺华石处、希伯来话叫</a:t>
            </a:r>
            <a:r>
              <a:rPr lang="en-US" altLang="zh-CN" sz="2800" dirty="0" err="1">
                <a:solidFill>
                  <a:srgbClr val="FF0000"/>
                </a:solidFill>
                <a:effectLst/>
                <a:latin typeface="楷体" pitchFamily="49" charset="-122"/>
                <a:ea typeface="楷体" pitchFamily="49" charset="-122"/>
                <a:cs typeface="楷体" pitchFamily="49" charset="-122"/>
              </a:rPr>
              <a:t>厄</a:t>
            </a:r>
            <a:r>
              <a:rPr lang="zh-CN" altLang="en-US" sz="2800" dirty="0">
                <a:effectLst/>
                <a:latin typeface="楷体" pitchFamily="49" charset="-122"/>
                <a:ea typeface="楷体" pitchFamily="49" charset="-122"/>
                <a:cs typeface="楷体" pitchFamily="49" charset="-122"/>
              </a:rPr>
              <a:t>（</a:t>
            </a:r>
            <a:r>
              <a:rPr lang="zh-CN" altLang="en-US" sz="2800" dirty="0">
                <a:latin typeface="楷体" pitchFamily="49" charset="-122"/>
                <a:ea typeface="楷体" pitchFamily="49" charset="-122"/>
              </a:rPr>
              <a:t>è</a:t>
            </a:r>
            <a:r>
              <a:rPr lang="zh-CN" altLang="en-US" sz="2800" dirty="0">
                <a:effectLst/>
                <a:latin typeface="楷体" pitchFamily="49" charset="-122"/>
                <a:ea typeface="楷体" pitchFamily="49" charset="-122"/>
                <a:cs typeface="楷体" pitchFamily="49" charset="-122"/>
              </a:rPr>
              <a:t>）</a:t>
            </a:r>
            <a:r>
              <a:rPr lang="en-US" altLang="zh-CN" sz="2800" dirty="0" err="1">
                <a:effectLst/>
                <a:latin typeface="楷体" pitchFamily="49" charset="-122"/>
                <a:ea typeface="楷体" pitchFamily="49" charset="-122"/>
                <a:cs typeface="楷体" pitchFamily="49" charset="-122"/>
              </a:rPr>
              <a:t>巴大、就在那里坐堂</a:t>
            </a:r>
            <a:r>
              <a:rPr lang="en-US" altLang="zh-CN" sz="2800" dirty="0">
                <a:effectLst/>
                <a:latin typeface="楷体" pitchFamily="49" charset="-122"/>
                <a:ea typeface="楷体" pitchFamily="49" charset="-122"/>
                <a:cs typeface="楷体" pitchFamily="49" charset="-122"/>
              </a:rPr>
              <a:t>。</a:t>
            </a:r>
          </a:p>
        </p:txBody>
      </p:sp>
      <p:sp>
        <p:nvSpPr>
          <p:cNvPr id="38" name="文本框 4"/>
          <p:cNvSpPr txBox="1"/>
          <p:nvPr/>
        </p:nvSpPr>
        <p:spPr>
          <a:xfrm>
            <a:off x="4643250" y="5063750"/>
            <a:ext cx="2718940" cy="369332"/>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ea typeface="宋体" pitchFamily="2" charset="-122"/>
                <a:cs typeface="宋体" pitchFamily="2" charset="-122"/>
              </a:rPr>
              <a:t> </a:t>
            </a:r>
            <a:r>
              <a:rPr lang="zh-CN" altLang="zh-CN" sz="1800" dirty="0">
                <a:solidFill>
                  <a:srgbClr val="000000"/>
                </a:solidFill>
                <a:effectLst/>
                <a:latin typeface="楷体" pitchFamily="49" charset="-122"/>
                <a:ea typeface="楷体" pitchFamily="49" charset="-122"/>
                <a:cs typeface="楷体" pitchFamily="49" charset="-122"/>
              </a:rPr>
              <a:t>备注：圣经中</a:t>
            </a:r>
            <a:r>
              <a:rPr lang="zh-CN" altLang="en-US" dirty="0">
                <a:latin typeface="楷体" pitchFamily="49" charset="-122"/>
                <a:ea typeface="楷体" pitchFamily="49" charset="-122"/>
              </a:rPr>
              <a:t>出现</a:t>
            </a:r>
            <a:r>
              <a:rPr lang="en-US" altLang="zh-CN" sz="1800" dirty="0">
                <a:solidFill>
                  <a:srgbClr val="000000"/>
                </a:solidFill>
                <a:effectLst/>
                <a:latin typeface="楷体" pitchFamily="49" charset="-122"/>
                <a:ea typeface="楷体" pitchFamily="49" charset="-122"/>
                <a:cs typeface="楷体" pitchFamily="49" charset="-122"/>
              </a:rPr>
              <a:t>1</a:t>
            </a:r>
            <a:r>
              <a:rPr lang="zh-CN" altLang="zh-CN" sz="1800" dirty="0">
                <a:solidFill>
                  <a:srgbClr val="000000"/>
                </a:solidFill>
                <a:effectLst/>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16389" y="5220585"/>
            <a:ext cx="7732395" cy="698012"/>
          </a:xfrm>
          <a:prstGeom prst="rect">
            <a:avLst/>
          </a:prstGeom>
          <a:noFill/>
        </p:spPr>
        <p:txBody>
          <a:bodyPr wrap="square" rtlCol="0">
            <a:spAutoFit/>
          </a:bodyPr>
          <a:lstStyle/>
          <a:p>
            <a:pPr algn="ctr">
              <a:lnSpc>
                <a:spcPct val="160000"/>
              </a:lnSpc>
            </a:pPr>
            <a:r>
              <a:rPr lang="zh-CN" altLang="en-US" sz="2800" dirty="0">
                <a:latin typeface="楷体" charset="0"/>
                <a:ea typeface="楷体" charset="0"/>
                <a:cs typeface="楷体" charset="0"/>
              </a:rPr>
              <a:t>答案：簸</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霎</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褂</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囊</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窨</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臌</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讹诈</a:t>
            </a:r>
            <a:r>
              <a:rPr lang="en-US" altLang="zh-CN" sz="2800" dirty="0">
                <a:latin typeface="楷体" charset="0"/>
                <a:ea typeface="楷体" charset="0"/>
                <a:cs typeface="楷体" charset="0"/>
              </a:rPr>
              <a:t> </a:t>
            </a:r>
            <a:r>
              <a:rPr lang="zh-CN" altLang="en-US" sz="2800" dirty="0">
                <a:latin typeface="楷体" charset="0"/>
                <a:ea typeface="楷体" charset="0"/>
                <a:cs typeface="楷体" charset="0"/>
              </a:rPr>
              <a:t>锭</a:t>
            </a:r>
            <a:r>
              <a:rPr lang="en-US" altLang="zh-CN" sz="2800" dirty="0">
                <a:latin typeface="楷体" charset="0"/>
                <a:ea typeface="楷体" charset="0"/>
                <a:cs typeface="楷体" charset="0"/>
              </a:rPr>
              <a:t>  </a:t>
            </a:r>
            <a:endParaRPr lang="en-US" altLang="zh-CN" sz="2800" dirty="0"/>
          </a:p>
        </p:txBody>
      </p:sp>
      <p:sp>
        <p:nvSpPr>
          <p:cNvPr id="4" name="文本框 3">
            <a:extLst>
              <a:ext uri="{FF2B5EF4-FFF2-40B4-BE49-F238E27FC236}">
                <a16:creationId xmlns:a16="http://schemas.microsoft.com/office/drawing/2014/main" id="{5E4AD172-AC4B-2B90-9C67-20C6FE23B947}"/>
              </a:ext>
            </a:extLst>
          </p:cNvPr>
          <p:cNvSpPr txBox="1"/>
          <p:nvPr/>
        </p:nvSpPr>
        <p:spPr>
          <a:xfrm>
            <a:off x="2489664" y="1134849"/>
            <a:ext cx="7212672" cy="4040401"/>
          </a:xfrm>
          <a:prstGeom prst="rect">
            <a:avLst/>
          </a:prstGeom>
          <a:noFill/>
        </p:spPr>
        <p:txBody>
          <a:bodyPr wrap="square" rtlCol="0">
            <a:spAutoFit/>
          </a:bodyPr>
          <a:lstStyle/>
          <a:p>
            <a:pPr algn="ctr">
              <a:lnSpc>
                <a:spcPct val="150000"/>
              </a:lnSpc>
            </a:pPr>
            <a:r>
              <a:rPr lang="zh-CN" altLang="en-US" sz="4400" dirty="0">
                <a:latin typeface="楷体" panose="02010609060101010101" pitchFamily="49" charset="-122"/>
                <a:ea typeface="楷体" panose="02010609060101010101" pitchFamily="49" charset="-122"/>
              </a:rPr>
              <a:t>组字游戏</a:t>
            </a:r>
            <a:endParaRPr lang="en-US" altLang="zh-CN" sz="4400" dirty="0">
              <a:latin typeface="楷体" panose="02010609060101010101" pitchFamily="49" charset="-122"/>
              <a:ea typeface="楷体" panose="02010609060101010101" pitchFamily="49" charset="-122"/>
            </a:endParaRPr>
          </a:p>
          <a:p>
            <a:pPr algn="ctr">
              <a:lnSpc>
                <a:spcPct val="150000"/>
              </a:lnSpc>
            </a:pPr>
            <a:r>
              <a:rPr lang="zh-CN" altLang="en-US" sz="4400" dirty="0">
                <a:latin typeface="楷体" panose="02010609060101010101" pitchFamily="49" charset="-122"/>
                <a:ea typeface="楷体" panose="02010609060101010101" pitchFamily="49" charset="-122"/>
              </a:rPr>
              <a:t>⺮  化  皮  雨  定 衤 圭卜  一  中  冖  襄  穴 音 月  鼓  讠 其  乍  钅 妾</a:t>
            </a:r>
            <a:endParaRPr kumimoji="1" lang="zh-CN" altLang="en-US" sz="4400" dirty="0"/>
          </a:p>
        </p:txBody>
      </p:sp>
    </p:spTree>
    <p:extLst>
      <p:ext uri="{BB962C8B-B14F-4D97-AF65-F5344CB8AC3E}">
        <p14:creationId xmlns:p14="http://schemas.microsoft.com/office/powerpoint/2010/main" val="405551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27624" t="19377" r="26887" b="15785"/>
          <a:stretch>
            <a:fillRect/>
          </a:stretch>
        </p:blipFill>
        <p:spPr>
          <a:xfrm>
            <a:off x="4256459" y="1243712"/>
            <a:ext cx="480071" cy="480071"/>
          </a:xfrm>
          <a:custGeom>
            <a:avLst/>
            <a:gdLst>
              <a:gd name="connsiteX0" fmla="*/ 857937 w 1715874"/>
              <a:gd name="connsiteY0" fmla="*/ 0 h 1715874"/>
              <a:gd name="connsiteX1" fmla="*/ 1715874 w 1715874"/>
              <a:gd name="connsiteY1" fmla="*/ 857937 h 1715874"/>
              <a:gd name="connsiteX2" fmla="*/ 857937 w 1715874"/>
              <a:gd name="connsiteY2" fmla="*/ 1715874 h 1715874"/>
              <a:gd name="connsiteX3" fmla="*/ 0 w 1715874"/>
              <a:gd name="connsiteY3" fmla="*/ 857937 h 1715874"/>
              <a:gd name="connsiteX4" fmla="*/ 857937 w 1715874"/>
              <a:gd name="connsiteY4" fmla="*/ 0 h 17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874" h="1715874">
                <a:moveTo>
                  <a:pt x="857937" y="0"/>
                </a:moveTo>
                <a:cubicBezTo>
                  <a:pt x="1331763" y="0"/>
                  <a:pt x="1715874" y="384111"/>
                  <a:pt x="1715874" y="857937"/>
                </a:cubicBezTo>
                <a:cubicBezTo>
                  <a:pt x="1715874" y="1331763"/>
                  <a:pt x="1331763" y="1715874"/>
                  <a:pt x="857937" y="1715874"/>
                </a:cubicBezTo>
                <a:cubicBezTo>
                  <a:pt x="384111" y="1715874"/>
                  <a:pt x="0" y="1331763"/>
                  <a:pt x="0" y="857937"/>
                </a:cubicBezTo>
                <a:cubicBezTo>
                  <a:pt x="0" y="384111"/>
                  <a:pt x="384111" y="0"/>
                  <a:pt x="857937" y="0"/>
                </a:cubicBezTo>
                <a:close/>
              </a:path>
            </a:pathLst>
          </a:custGeom>
        </p:spPr>
      </p:pic>
      <p:sp>
        <p:nvSpPr>
          <p:cNvPr id="29" name="文本框 4"/>
          <p:cNvSpPr txBox="1"/>
          <p:nvPr/>
        </p:nvSpPr>
        <p:spPr>
          <a:xfrm>
            <a:off x="4891492" y="1149821"/>
            <a:ext cx="2410310" cy="6451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600" dirty="0">
                <a:solidFill>
                  <a:srgbClr val="000000"/>
                </a:solidFill>
                <a:effectLst/>
                <a:latin typeface="楷体" pitchFamily="49" charset="-122"/>
                <a:ea typeface="楷体" pitchFamily="49" charset="-122"/>
                <a:cs typeface="宋体" pitchFamily="2" charset="-122"/>
              </a:rPr>
              <a:t>缒</a:t>
            </a:r>
          </a:p>
        </p:txBody>
      </p:sp>
      <p:sp>
        <p:nvSpPr>
          <p:cNvPr id="7" name="任意多边形: 形状 6"/>
          <p:cNvSpPr/>
          <p:nvPr/>
        </p:nvSpPr>
        <p:spPr>
          <a:xfrm>
            <a:off x="1900244" y="2210774"/>
            <a:ext cx="8847931" cy="3526605"/>
          </a:xfrm>
          <a:custGeom>
            <a:avLst/>
            <a:gdLst>
              <a:gd name="connsiteX0" fmla="*/ 6046568 w 6198968"/>
              <a:gd name="connsiteY0" fmla="*/ 0 h 3526605"/>
              <a:gd name="connsiteX1" fmla="*/ 6046568 w 6198968"/>
              <a:gd name="connsiteY1" fmla="*/ 0 h 3526605"/>
              <a:gd name="connsiteX2" fmla="*/ 5928035 w 6198968"/>
              <a:gd name="connsiteY2" fmla="*/ 101600 h 3526605"/>
              <a:gd name="connsiteX3" fmla="*/ 5860302 w 6198968"/>
              <a:gd name="connsiteY3" fmla="*/ 152400 h 3526605"/>
              <a:gd name="connsiteX4" fmla="*/ 5792568 w 6198968"/>
              <a:gd name="connsiteY4" fmla="*/ 220133 h 3526605"/>
              <a:gd name="connsiteX5" fmla="*/ 5741768 w 6198968"/>
              <a:gd name="connsiteY5" fmla="*/ 321733 h 3526605"/>
              <a:gd name="connsiteX6" fmla="*/ 5690968 w 6198968"/>
              <a:gd name="connsiteY6" fmla="*/ 355600 h 3526605"/>
              <a:gd name="connsiteX7" fmla="*/ 5589368 w 6198968"/>
              <a:gd name="connsiteY7" fmla="*/ 491066 h 3526605"/>
              <a:gd name="connsiteX8" fmla="*/ 5504702 w 6198968"/>
              <a:gd name="connsiteY8" fmla="*/ 575733 h 3526605"/>
              <a:gd name="connsiteX9" fmla="*/ 5420035 w 6198968"/>
              <a:gd name="connsiteY9" fmla="*/ 677333 h 3526605"/>
              <a:gd name="connsiteX10" fmla="*/ 5403102 w 6198968"/>
              <a:gd name="connsiteY10" fmla="*/ 728133 h 3526605"/>
              <a:gd name="connsiteX11" fmla="*/ 5301502 w 6198968"/>
              <a:gd name="connsiteY11" fmla="*/ 812800 h 3526605"/>
              <a:gd name="connsiteX12" fmla="*/ 5216835 w 6198968"/>
              <a:gd name="connsiteY12" fmla="*/ 897466 h 3526605"/>
              <a:gd name="connsiteX13" fmla="*/ 5182968 w 6198968"/>
              <a:gd name="connsiteY13" fmla="*/ 948266 h 3526605"/>
              <a:gd name="connsiteX14" fmla="*/ 5132168 w 6198968"/>
              <a:gd name="connsiteY14" fmla="*/ 999066 h 3526605"/>
              <a:gd name="connsiteX15" fmla="*/ 5098302 w 6198968"/>
              <a:gd name="connsiteY15" fmla="*/ 1066800 h 3526605"/>
              <a:gd name="connsiteX16" fmla="*/ 5047502 w 6198968"/>
              <a:gd name="connsiteY16" fmla="*/ 1134533 h 3526605"/>
              <a:gd name="connsiteX17" fmla="*/ 4996702 w 6198968"/>
              <a:gd name="connsiteY17" fmla="*/ 1219200 h 3526605"/>
              <a:gd name="connsiteX18" fmla="*/ 4776568 w 6198968"/>
              <a:gd name="connsiteY18" fmla="*/ 1540933 h 3526605"/>
              <a:gd name="connsiteX19" fmla="*/ 5386168 w 6198968"/>
              <a:gd name="connsiteY19" fmla="*/ 2387600 h 3526605"/>
              <a:gd name="connsiteX20" fmla="*/ 5504702 w 6198968"/>
              <a:gd name="connsiteY20" fmla="*/ 2709333 h 3526605"/>
              <a:gd name="connsiteX21" fmla="*/ 5640168 w 6198968"/>
              <a:gd name="connsiteY21" fmla="*/ 2777066 h 3526605"/>
              <a:gd name="connsiteX22" fmla="*/ 5792568 w 6198968"/>
              <a:gd name="connsiteY22" fmla="*/ 2895600 h 3526605"/>
              <a:gd name="connsiteX23" fmla="*/ 5894168 w 6198968"/>
              <a:gd name="connsiteY23" fmla="*/ 2929466 h 3526605"/>
              <a:gd name="connsiteX24" fmla="*/ 5928035 w 6198968"/>
              <a:gd name="connsiteY24" fmla="*/ 2980266 h 3526605"/>
              <a:gd name="connsiteX25" fmla="*/ 5978835 w 6198968"/>
              <a:gd name="connsiteY25" fmla="*/ 3014133 h 3526605"/>
              <a:gd name="connsiteX26" fmla="*/ 6012702 w 6198968"/>
              <a:gd name="connsiteY26" fmla="*/ 3115733 h 3526605"/>
              <a:gd name="connsiteX27" fmla="*/ 6029635 w 6198968"/>
              <a:gd name="connsiteY27" fmla="*/ 3166533 h 3526605"/>
              <a:gd name="connsiteX28" fmla="*/ 6114302 w 6198968"/>
              <a:gd name="connsiteY28" fmla="*/ 3251200 h 3526605"/>
              <a:gd name="connsiteX29" fmla="*/ 6165102 w 6198968"/>
              <a:gd name="connsiteY29" fmla="*/ 3318933 h 3526605"/>
              <a:gd name="connsiteX30" fmla="*/ 6198968 w 6198968"/>
              <a:gd name="connsiteY30" fmla="*/ 3352800 h 3526605"/>
              <a:gd name="connsiteX31" fmla="*/ 6198968 w 6198968"/>
              <a:gd name="connsiteY31" fmla="*/ 3352800 h 3526605"/>
              <a:gd name="connsiteX32" fmla="*/ 5199902 w 6198968"/>
              <a:gd name="connsiteY32" fmla="*/ 3420533 h 3526605"/>
              <a:gd name="connsiteX33" fmla="*/ 4827368 w 6198968"/>
              <a:gd name="connsiteY33" fmla="*/ 3454400 h 3526605"/>
              <a:gd name="connsiteX34" fmla="*/ 4404035 w 6198968"/>
              <a:gd name="connsiteY34" fmla="*/ 3471333 h 3526605"/>
              <a:gd name="connsiteX35" fmla="*/ 3675902 w 6198968"/>
              <a:gd name="connsiteY35" fmla="*/ 3488266 h 3526605"/>
              <a:gd name="connsiteX36" fmla="*/ 3303368 w 6198968"/>
              <a:gd name="connsiteY36" fmla="*/ 3471333 h 3526605"/>
              <a:gd name="connsiteX37" fmla="*/ 1593102 w 6198968"/>
              <a:gd name="connsiteY37" fmla="*/ 3522133 h 3526605"/>
              <a:gd name="connsiteX38" fmla="*/ 949635 w 6198968"/>
              <a:gd name="connsiteY38" fmla="*/ 3505200 h 3526605"/>
              <a:gd name="connsiteX39" fmla="*/ 814168 w 6198968"/>
              <a:gd name="connsiteY39" fmla="*/ 3471333 h 3526605"/>
              <a:gd name="connsiteX40" fmla="*/ 746435 w 6198968"/>
              <a:gd name="connsiteY40" fmla="*/ 3454400 h 3526605"/>
              <a:gd name="connsiteX41" fmla="*/ 695635 w 6198968"/>
              <a:gd name="connsiteY41" fmla="*/ 3437466 h 3526605"/>
              <a:gd name="connsiteX42" fmla="*/ 492435 w 6198968"/>
              <a:gd name="connsiteY42" fmla="*/ 3420533 h 3526605"/>
              <a:gd name="connsiteX43" fmla="*/ 272302 w 6198968"/>
              <a:gd name="connsiteY43" fmla="*/ 3403600 h 3526605"/>
              <a:gd name="connsiteX44" fmla="*/ 221502 w 6198968"/>
              <a:gd name="connsiteY44" fmla="*/ 3335866 h 3526605"/>
              <a:gd name="connsiteX45" fmla="*/ 187635 w 6198968"/>
              <a:gd name="connsiteY45" fmla="*/ 3183466 h 3526605"/>
              <a:gd name="connsiteX46" fmla="*/ 153768 w 6198968"/>
              <a:gd name="connsiteY46" fmla="*/ 3132666 h 3526605"/>
              <a:gd name="connsiteX47" fmla="*/ 102968 w 6198968"/>
              <a:gd name="connsiteY47" fmla="*/ 3031066 h 3526605"/>
              <a:gd name="connsiteX48" fmla="*/ 86035 w 6198968"/>
              <a:gd name="connsiteY48" fmla="*/ 2963333 h 3526605"/>
              <a:gd name="connsiteX49" fmla="*/ 52168 w 6198968"/>
              <a:gd name="connsiteY49" fmla="*/ 2895600 h 3526605"/>
              <a:gd name="connsiteX50" fmla="*/ 35235 w 6198968"/>
              <a:gd name="connsiteY50" fmla="*/ 2844800 h 3526605"/>
              <a:gd name="connsiteX51" fmla="*/ 18302 w 6198968"/>
              <a:gd name="connsiteY51" fmla="*/ 2709333 h 3526605"/>
              <a:gd name="connsiteX52" fmla="*/ 1368 w 6198968"/>
              <a:gd name="connsiteY52" fmla="*/ 2641600 h 3526605"/>
              <a:gd name="connsiteX53" fmla="*/ 69102 w 6198968"/>
              <a:gd name="connsiteY53" fmla="*/ 2540000 h 3526605"/>
              <a:gd name="connsiteX54" fmla="*/ 136835 w 6198968"/>
              <a:gd name="connsiteY54" fmla="*/ 2455333 h 3526605"/>
              <a:gd name="connsiteX55" fmla="*/ 170702 w 6198968"/>
              <a:gd name="connsiteY55" fmla="*/ 2404533 h 3526605"/>
              <a:gd name="connsiteX56" fmla="*/ 255368 w 6198968"/>
              <a:gd name="connsiteY56" fmla="*/ 2286000 h 3526605"/>
              <a:gd name="connsiteX57" fmla="*/ 272302 w 6198968"/>
              <a:gd name="connsiteY57" fmla="*/ 2235200 h 3526605"/>
              <a:gd name="connsiteX58" fmla="*/ 306168 w 6198968"/>
              <a:gd name="connsiteY58" fmla="*/ 2167466 h 3526605"/>
              <a:gd name="connsiteX59" fmla="*/ 306168 w 6198968"/>
              <a:gd name="connsiteY59" fmla="*/ 1947333 h 3526605"/>
              <a:gd name="connsiteX60" fmla="*/ 289235 w 6198968"/>
              <a:gd name="connsiteY60" fmla="*/ 1608666 h 3526605"/>
              <a:gd name="connsiteX61" fmla="*/ 272302 w 6198968"/>
              <a:gd name="connsiteY61" fmla="*/ 1557866 h 3526605"/>
              <a:gd name="connsiteX62" fmla="*/ 204568 w 6198968"/>
              <a:gd name="connsiteY62" fmla="*/ 1320800 h 3526605"/>
              <a:gd name="connsiteX63" fmla="*/ 136835 w 6198968"/>
              <a:gd name="connsiteY63" fmla="*/ 1185333 h 3526605"/>
              <a:gd name="connsiteX64" fmla="*/ 119902 w 6198968"/>
              <a:gd name="connsiteY64" fmla="*/ 1100666 h 3526605"/>
              <a:gd name="connsiteX65" fmla="*/ 102968 w 6198968"/>
              <a:gd name="connsiteY65" fmla="*/ 1032933 h 3526605"/>
              <a:gd name="connsiteX66" fmla="*/ 69102 w 6198968"/>
              <a:gd name="connsiteY66" fmla="*/ 880533 h 3526605"/>
              <a:gd name="connsiteX67" fmla="*/ 86035 w 6198968"/>
              <a:gd name="connsiteY67" fmla="*/ 626533 h 3526605"/>
              <a:gd name="connsiteX68" fmla="*/ 153768 w 6198968"/>
              <a:gd name="connsiteY68" fmla="*/ 592666 h 3526605"/>
              <a:gd name="connsiteX69" fmla="*/ 187635 w 6198968"/>
              <a:gd name="connsiteY69" fmla="*/ 541866 h 3526605"/>
              <a:gd name="connsiteX70" fmla="*/ 221502 w 6198968"/>
              <a:gd name="connsiteY70" fmla="*/ 440266 h 3526605"/>
              <a:gd name="connsiteX71" fmla="*/ 255368 w 6198968"/>
              <a:gd name="connsiteY71" fmla="*/ 389466 h 3526605"/>
              <a:gd name="connsiteX72" fmla="*/ 272302 w 6198968"/>
              <a:gd name="connsiteY72" fmla="*/ 338666 h 3526605"/>
              <a:gd name="connsiteX73" fmla="*/ 340035 w 6198968"/>
              <a:gd name="connsiteY73" fmla="*/ 220133 h 3526605"/>
              <a:gd name="connsiteX74" fmla="*/ 373902 w 6198968"/>
              <a:gd name="connsiteY74" fmla="*/ 118533 h 3526605"/>
              <a:gd name="connsiteX75" fmla="*/ 390835 w 6198968"/>
              <a:gd name="connsiteY75" fmla="*/ 50800 h 3526605"/>
              <a:gd name="connsiteX76" fmla="*/ 458568 w 6198968"/>
              <a:gd name="connsiteY76" fmla="*/ 33866 h 3526605"/>
              <a:gd name="connsiteX77" fmla="*/ 610968 w 6198968"/>
              <a:gd name="connsiteY77" fmla="*/ 33866 h 3526605"/>
              <a:gd name="connsiteX78" fmla="*/ 6046568 w 6198968"/>
              <a:gd name="connsiteY78" fmla="*/ 0 h 35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198968" h="3526605">
                <a:moveTo>
                  <a:pt x="6046568" y="0"/>
                </a:moveTo>
                <a:lnTo>
                  <a:pt x="6046568" y="0"/>
                </a:lnTo>
                <a:cubicBezTo>
                  <a:pt x="6007057" y="33867"/>
                  <a:pt x="5968311" y="68647"/>
                  <a:pt x="5928035" y="101600"/>
                </a:cubicBezTo>
                <a:cubicBezTo>
                  <a:pt x="5906192" y="119471"/>
                  <a:pt x="5881541" y="133816"/>
                  <a:pt x="5860302" y="152400"/>
                </a:cubicBezTo>
                <a:cubicBezTo>
                  <a:pt x="5836272" y="173426"/>
                  <a:pt x="5815146" y="197555"/>
                  <a:pt x="5792568" y="220133"/>
                </a:cubicBezTo>
                <a:cubicBezTo>
                  <a:pt x="5778796" y="261451"/>
                  <a:pt x="5774595" y="288906"/>
                  <a:pt x="5741768" y="321733"/>
                </a:cubicBezTo>
                <a:cubicBezTo>
                  <a:pt x="5727377" y="336124"/>
                  <a:pt x="5704582" y="340473"/>
                  <a:pt x="5690968" y="355600"/>
                </a:cubicBezTo>
                <a:cubicBezTo>
                  <a:pt x="5653209" y="397555"/>
                  <a:pt x="5589368" y="491066"/>
                  <a:pt x="5589368" y="491066"/>
                </a:cubicBezTo>
                <a:cubicBezTo>
                  <a:pt x="5549658" y="610200"/>
                  <a:pt x="5609323" y="471112"/>
                  <a:pt x="5504702" y="575733"/>
                </a:cubicBezTo>
                <a:cubicBezTo>
                  <a:pt x="5332829" y="747606"/>
                  <a:pt x="5595765" y="560179"/>
                  <a:pt x="5420035" y="677333"/>
                </a:cubicBezTo>
                <a:cubicBezTo>
                  <a:pt x="5414391" y="694266"/>
                  <a:pt x="5413003" y="713281"/>
                  <a:pt x="5403102" y="728133"/>
                </a:cubicBezTo>
                <a:cubicBezTo>
                  <a:pt x="5377026" y="767247"/>
                  <a:pt x="5338986" y="787810"/>
                  <a:pt x="5301502" y="812800"/>
                </a:cubicBezTo>
                <a:cubicBezTo>
                  <a:pt x="5211190" y="948267"/>
                  <a:pt x="5329725" y="784578"/>
                  <a:pt x="5216835" y="897466"/>
                </a:cubicBezTo>
                <a:cubicBezTo>
                  <a:pt x="5202444" y="911857"/>
                  <a:pt x="5195997" y="932632"/>
                  <a:pt x="5182968" y="948266"/>
                </a:cubicBezTo>
                <a:cubicBezTo>
                  <a:pt x="5167637" y="966663"/>
                  <a:pt x="5149101" y="982133"/>
                  <a:pt x="5132168" y="999066"/>
                </a:cubicBezTo>
                <a:cubicBezTo>
                  <a:pt x="5120879" y="1021644"/>
                  <a:pt x="5111681" y="1045394"/>
                  <a:pt x="5098302" y="1066800"/>
                </a:cubicBezTo>
                <a:cubicBezTo>
                  <a:pt x="5083344" y="1090732"/>
                  <a:pt x="5061504" y="1110029"/>
                  <a:pt x="5047502" y="1134533"/>
                </a:cubicBezTo>
                <a:cubicBezTo>
                  <a:pt x="4988882" y="1237117"/>
                  <a:pt x="5075959" y="1139941"/>
                  <a:pt x="4996702" y="1219200"/>
                </a:cubicBezTo>
                <a:lnTo>
                  <a:pt x="4776568" y="1540933"/>
                </a:lnTo>
                <a:lnTo>
                  <a:pt x="5386168" y="2387600"/>
                </a:lnTo>
                <a:lnTo>
                  <a:pt x="5504702" y="2709333"/>
                </a:lnTo>
                <a:cubicBezTo>
                  <a:pt x="5549857" y="2731911"/>
                  <a:pt x="5597576" y="2749962"/>
                  <a:pt x="5640168" y="2777066"/>
                </a:cubicBezTo>
                <a:cubicBezTo>
                  <a:pt x="5736594" y="2838428"/>
                  <a:pt x="5642412" y="2845549"/>
                  <a:pt x="5792568" y="2895600"/>
                </a:cubicBezTo>
                <a:lnTo>
                  <a:pt x="5894168" y="2929466"/>
                </a:lnTo>
                <a:cubicBezTo>
                  <a:pt x="5905457" y="2946399"/>
                  <a:pt x="5913644" y="2965875"/>
                  <a:pt x="5928035" y="2980266"/>
                </a:cubicBezTo>
                <a:cubicBezTo>
                  <a:pt x="5942426" y="2994657"/>
                  <a:pt x="5968049" y="2996875"/>
                  <a:pt x="5978835" y="3014133"/>
                </a:cubicBezTo>
                <a:cubicBezTo>
                  <a:pt x="5997755" y="3044405"/>
                  <a:pt x="6001413" y="3081866"/>
                  <a:pt x="6012702" y="3115733"/>
                </a:cubicBezTo>
                <a:cubicBezTo>
                  <a:pt x="6018346" y="3132666"/>
                  <a:pt x="6019734" y="3151682"/>
                  <a:pt x="6029635" y="3166533"/>
                </a:cubicBezTo>
                <a:cubicBezTo>
                  <a:pt x="6119947" y="3302000"/>
                  <a:pt x="6001413" y="3138311"/>
                  <a:pt x="6114302" y="3251200"/>
                </a:cubicBezTo>
                <a:cubicBezTo>
                  <a:pt x="6134258" y="3271156"/>
                  <a:pt x="6147035" y="3297252"/>
                  <a:pt x="6165102" y="3318933"/>
                </a:cubicBezTo>
                <a:cubicBezTo>
                  <a:pt x="6175322" y="3331198"/>
                  <a:pt x="6187679" y="3341511"/>
                  <a:pt x="6198968" y="3352800"/>
                </a:cubicBezTo>
                <a:lnTo>
                  <a:pt x="6198968" y="3352800"/>
                </a:lnTo>
                <a:lnTo>
                  <a:pt x="5199902" y="3420533"/>
                </a:lnTo>
                <a:cubicBezTo>
                  <a:pt x="5052577" y="3436902"/>
                  <a:pt x="4985839" y="3446059"/>
                  <a:pt x="4827368" y="3454400"/>
                </a:cubicBezTo>
                <a:cubicBezTo>
                  <a:pt x="4686339" y="3461823"/>
                  <a:pt x="4545146" y="3465689"/>
                  <a:pt x="4404035" y="3471333"/>
                </a:cubicBezTo>
                <a:cubicBezTo>
                  <a:pt x="4106353" y="3570561"/>
                  <a:pt x="4325731" y="3510294"/>
                  <a:pt x="3675902" y="3488266"/>
                </a:cubicBezTo>
                <a:cubicBezTo>
                  <a:pt x="3551667" y="3484055"/>
                  <a:pt x="3427546" y="3476977"/>
                  <a:pt x="3303368" y="3471333"/>
                </a:cubicBezTo>
                <a:cubicBezTo>
                  <a:pt x="1705723" y="3506446"/>
                  <a:pt x="2273654" y="3454079"/>
                  <a:pt x="1593102" y="3522133"/>
                </a:cubicBezTo>
                <a:cubicBezTo>
                  <a:pt x="1378613" y="3516489"/>
                  <a:pt x="1163967" y="3515169"/>
                  <a:pt x="949635" y="3505200"/>
                </a:cubicBezTo>
                <a:cubicBezTo>
                  <a:pt x="887957" y="3502331"/>
                  <a:pt x="867160" y="3486473"/>
                  <a:pt x="814168" y="3471333"/>
                </a:cubicBezTo>
                <a:cubicBezTo>
                  <a:pt x="791791" y="3464940"/>
                  <a:pt x="768812" y="3460794"/>
                  <a:pt x="746435" y="3454400"/>
                </a:cubicBezTo>
                <a:cubicBezTo>
                  <a:pt x="729272" y="3449496"/>
                  <a:pt x="713328" y="3439825"/>
                  <a:pt x="695635" y="3437466"/>
                </a:cubicBezTo>
                <a:cubicBezTo>
                  <a:pt x="628263" y="3428483"/>
                  <a:pt x="560066" y="3427296"/>
                  <a:pt x="492435" y="3420533"/>
                </a:cubicBezTo>
                <a:cubicBezTo>
                  <a:pt x="288096" y="3400100"/>
                  <a:pt x="427820" y="3403600"/>
                  <a:pt x="272302" y="3403600"/>
                </a:cubicBezTo>
                <a:lnTo>
                  <a:pt x="221502" y="3335866"/>
                </a:lnTo>
                <a:cubicBezTo>
                  <a:pt x="210213" y="3285066"/>
                  <a:pt x="204091" y="3232835"/>
                  <a:pt x="187635" y="3183466"/>
                </a:cubicBezTo>
                <a:cubicBezTo>
                  <a:pt x="181199" y="3164159"/>
                  <a:pt x="162869" y="3150869"/>
                  <a:pt x="153768" y="3132666"/>
                </a:cubicBezTo>
                <a:cubicBezTo>
                  <a:pt x="83661" y="2992452"/>
                  <a:pt x="200026" y="3176652"/>
                  <a:pt x="102968" y="3031066"/>
                </a:cubicBezTo>
                <a:cubicBezTo>
                  <a:pt x="97324" y="3008488"/>
                  <a:pt x="94207" y="2985124"/>
                  <a:pt x="86035" y="2963333"/>
                </a:cubicBezTo>
                <a:cubicBezTo>
                  <a:pt x="77172" y="2939698"/>
                  <a:pt x="62112" y="2918802"/>
                  <a:pt x="52168" y="2895600"/>
                </a:cubicBezTo>
                <a:cubicBezTo>
                  <a:pt x="45137" y="2879194"/>
                  <a:pt x="40879" y="2861733"/>
                  <a:pt x="35235" y="2844800"/>
                </a:cubicBezTo>
                <a:cubicBezTo>
                  <a:pt x="29591" y="2799644"/>
                  <a:pt x="25783" y="2754221"/>
                  <a:pt x="18302" y="2709333"/>
                </a:cubicBezTo>
                <a:cubicBezTo>
                  <a:pt x="14476" y="2686377"/>
                  <a:pt x="-5319" y="2663891"/>
                  <a:pt x="1368" y="2641600"/>
                </a:cubicBezTo>
                <a:cubicBezTo>
                  <a:pt x="13064" y="2602614"/>
                  <a:pt x="69102" y="2540000"/>
                  <a:pt x="69102" y="2540000"/>
                </a:cubicBezTo>
                <a:cubicBezTo>
                  <a:pt x="102067" y="2441104"/>
                  <a:pt x="60242" y="2531926"/>
                  <a:pt x="136835" y="2455333"/>
                </a:cubicBezTo>
                <a:cubicBezTo>
                  <a:pt x="151226" y="2440942"/>
                  <a:pt x="158873" y="2421094"/>
                  <a:pt x="170702" y="2404533"/>
                </a:cubicBezTo>
                <a:cubicBezTo>
                  <a:pt x="183490" y="2386629"/>
                  <a:pt x="242063" y="2312610"/>
                  <a:pt x="255368" y="2286000"/>
                </a:cubicBezTo>
                <a:cubicBezTo>
                  <a:pt x="263350" y="2270035"/>
                  <a:pt x="265271" y="2251606"/>
                  <a:pt x="272302" y="2235200"/>
                </a:cubicBezTo>
                <a:cubicBezTo>
                  <a:pt x="282246" y="2211998"/>
                  <a:pt x="294879" y="2190044"/>
                  <a:pt x="306168" y="2167466"/>
                </a:cubicBezTo>
                <a:cubicBezTo>
                  <a:pt x="336122" y="2017701"/>
                  <a:pt x="320197" y="2143733"/>
                  <a:pt x="306168" y="1947333"/>
                </a:cubicBezTo>
                <a:cubicBezTo>
                  <a:pt x="298115" y="1834590"/>
                  <a:pt x="299027" y="1721271"/>
                  <a:pt x="289235" y="1608666"/>
                </a:cubicBezTo>
                <a:cubicBezTo>
                  <a:pt x="287689" y="1590884"/>
                  <a:pt x="276998" y="1575086"/>
                  <a:pt x="272302" y="1557866"/>
                </a:cubicBezTo>
                <a:cubicBezTo>
                  <a:pt x="259280" y="1510120"/>
                  <a:pt x="230526" y="1372715"/>
                  <a:pt x="204568" y="1320800"/>
                </a:cubicBezTo>
                <a:lnTo>
                  <a:pt x="136835" y="1185333"/>
                </a:lnTo>
                <a:cubicBezTo>
                  <a:pt x="131191" y="1157111"/>
                  <a:pt x="126146" y="1128762"/>
                  <a:pt x="119902" y="1100666"/>
                </a:cubicBezTo>
                <a:cubicBezTo>
                  <a:pt x="114853" y="1077948"/>
                  <a:pt x="107532" y="1055754"/>
                  <a:pt x="102968" y="1032933"/>
                </a:cubicBezTo>
                <a:cubicBezTo>
                  <a:pt x="73165" y="883918"/>
                  <a:pt x="102058" y="979402"/>
                  <a:pt x="69102" y="880533"/>
                </a:cubicBezTo>
                <a:cubicBezTo>
                  <a:pt x="74746" y="795866"/>
                  <a:pt x="62092" y="707940"/>
                  <a:pt x="86035" y="626533"/>
                </a:cubicBezTo>
                <a:cubicBezTo>
                  <a:pt x="93158" y="602316"/>
                  <a:pt x="134376" y="608826"/>
                  <a:pt x="153768" y="592666"/>
                </a:cubicBezTo>
                <a:cubicBezTo>
                  <a:pt x="169402" y="579637"/>
                  <a:pt x="176346" y="558799"/>
                  <a:pt x="187635" y="541866"/>
                </a:cubicBezTo>
                <a:cubicBezTo>
                  <a:pt x="198924" y="507999"/>
                  <a:pt x="201700" y="469969"/>
                  <a:pt x="221502" y="440266"/>
                </a:cubicBezTo>
                <a:cubicBezTo>
                  <a:pt x="232791" y="423333"/>
                  <a:pt x="246267" y="407669"/>
                  <a:pt x="255368" y="389466"/>
                </a:cubicBezTo>
                <a:cubicBezTo>
                  <a:pt x="263350" y="373501"/>
                  <a:pt x="265271" y="355072"/>
                  <a:pt x="272302" y="338666"/>
                </a:cubicBezTo>
                <a:cubicBezTo>
                  <a:pt x="298084" y="278507"/>
                  <a:pt x="306021" y="271154"/>
                  <a:pt x="340035" y="220133"/>
                </a:cubicBezTo>
                <a:lnTo>
                  <a:pt x="373902" y="118533"/>
                </a:lnTo>
                <a:cubicBezTo>
                  <a:pt x="392620" y="62379"/>
                  <a:pt x="390835" y="85582"/>
                  <a:pt x="390835" y="50800"/>
                </a:cubicBezTo>
                <a:lnTo>
                  <a:pt x="458568" y="33866"/>
                </a:lnTo>
                <a:lnTo>
                  <a:pt x="610968" y="33866"/>
                </a:lnTo>
                <a:lnTo>
                  <a:pt x="6046568" y="0"/>
                </a:lnTo>
                <a:close/>
              </a:path>
            </a:pathLst>
          </a:cu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35" name="文本框 4"/>
          <p:cNvSpPr txBox="1"/>
          <p:nvPr/>
        </p:nvSpPr>
        <p:spPr>
          <a:xfrm>
            <a:off x="2327459" y="2360461"/>
            <a:ext cx="6500452" cy="2593980"/>
          </a:xfrm>
          <a:prstGeom prst="rect">
            <a:avLst/>
          </a:prstGeom>
          <a:noFill/>
          <a:effectLst/>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800" dirty="0">
                <a:solidFill>
                  <a:srgbClr val="000000"/>
                </a:solidFill>
                <a:effectLst/>
                <a:latin typeface="楷体" pitchFamily="49" charset="-122"/>
                <a:ea typeface="楷体" pitchFamily="49" charset="-122"/>
                <a:cs typeface="楷体" pitchFamily="49" charset="-122"/>
              </a:rPr>
              <a:t> </a:t>
            </a:r>
            <a:r>
              <a:rPr lang="en-US" altLang="zh-CN" sz="2800" dirty="0" err="1">
                <a:effectLst/>
                <a:latin typeface="楷体" pitchFamily="49" charset="-122"/>
                <a:ea typeface="楷体" pitchFamily="49" charset="-122"/>
                <a:cs typeface="楷体" pitchFamily="49" charset="-122"/>
              </a:rPr>
              <a:t>马可福音</a:t>
            </a:r>
            <a:r>
              <a:rPr lang="en-US" altLang="zh-CN" sz="2800" dirty="0">
                <a:effectLst/>
                <a:latin typeface="楷体" pitchFamily="49" charset="-122"/>
                <a:ea typeface="楷体" pitchFamily="49" charset="-122"/>
                <a:cs typeface="楷体" pitchFamily="49" charset="-122"/>
              </a:rPr>
              <a:t> 2:4 </a:t>
            </a:r>
            <a:r>
              <a:rPr lang="en-US" altLang="zh-CN" sz="2800" dirty="0" err="1">
                <a:effectLst/>
                <a:latin typeface="楷体" pitchFamily="49" charset="-122"/>
                <a:ea typeface="楷体" pitchFamily="49" charset="-122"/>
                <a:cs typeface="楷体" pitchFamily="49" charset="-122"/>
              </a:rPr>
              <a:t>因为人多，不得近前，就把耶稣所在的房子，拆了房顶，既拆通了，就把瘫子连所躺卧的褥子都</a:t>
            </a:r>
            <a:r>
              <a:rPr lang="en-US" altLang="zh-CN" sz="2800" dirty="0" err="1">
                <a:solidFill>
                  <a:srgbClr val="FF0000"/>
                </a:solidFill>
                <a:effectLst/>
                <a:latin typeface="楷体" pitchFamily="49" charset="-122"/>
                <a:ea typeface="楷体" pitchFamily="49" charset="-122"/>
                <a:cs typeface="楷体" pitchFamily="49" charset="-122"/>
              </a:rPr>
              <a:t>缒</a:t>
            </a:r>
            <a:r>
              <a:rPr lang="zh-CN" altLang="en-US" sz="2800" dirty="0">
                <a:effectLst/>
                <a:latin typeface="楷体" pitchFamily="49" charset="-122"/>
                <a:ea typeface="楷体" pitchFamily="49" charset="-122"/>
                <a:cs typeface="楷体" pitchFamily="49" charset="-122"/>
              </a:rPr>
              <a:t>（</a:t>
            </a:r>
            <a:r>
              <a:rPr lang="en-US" altLang="zh-CN" sz="1800" b="1" kern="100" dirty="0">
                <a:effectLst/>
                <a:latin typeface="微软雅黑" pitchFamily="34" charset="-122"/>
                <a:cs typeface="Times New Roman" panose="02020603050405020304" pitchFamily="18" charset="0"/>
              </a:rPr>
              <a:t> </a:t>
            </a:r>
            <a:r>
              <a:rPr lang="en-US" altLang="zh-CN" sz="2800" kern="100" dirty="0" err="1">
                <a:effectLst/>
                <a:latin typeface="Arial" panose="020B0604020202020204" pitchFamily="34" charset="0"/>
                <a:ea typeface="楷体" pitchFamily="49" charset="-122"/>
                <a:cs typeface="Arial" panose="020B0604020202020204" pitchFamily="34" charset="0"/>
              </a:rPr>
              <a:t>zhu</a:t>
            </a:r>
            <a:r>
              <a:rPr lang="zh-CN" altLang="zh-CN" sz="2800" kern="100" dirty="0">
                <a:effectLst/>
                <a:latin typeface="Arial" panose="020B0604020202020204" pitchFamily="34" charset="0"/>
                <a:ea typeface="楷体" pitchFamily="49" charset="-122"/>
                <a:cs typeface="Arial" panose="020B0604020202020204" pitchFamily="34" charset="0"/>
              </a:rPr>
              <a:t>ì</a:t>
            </a:r>
            <a:r>
              <a:rPr lang="zh-CN" altLang="en-US" sz="2800" b="1" kern="100" dirty="0">
                <a:latin typeface="楷体" pitchFamily="49" charset="-122"/>
                <a:ea typeface="楷体" pitchFamily="49" charset="-122"/>
                <a:cs typeface="Times New Roman" panose="02020603050405020304" pitchFamily="18" charset="0"/>
              </a:rPr>
              <a:t>）</a:t>
            </a:r>
            <a:r>
              <a:rPr lang="en-US" altLang="zh-CN" sz="2800" dirty="0" err="1">
                <a:effectLst/>
                <a:latin typeface="楷体" pitchFamily="49" charset="-122"/>
                <a:ea typeface="楷体" pitchFamily="49" charset="-122"/>
                <a:cs typeface="楷体" pitchFamily="49" charset="-122"/>
              </a:rPr>
              <a:t>下来</a:t>
            </a:r>
            <a:r>
              <a:rPr lang="en-US" altLang="zh-CN" sz="2800" dirty="0">
                <a:effectLst/>
                <a:latin typeface="楷体" pitchFamily="49" charset="-122"/>
                <a:ea typeface="楷体" pitchFamily="49" charset="-122"/>
                <a:cs typeface="楷体" pitchFamily="49" charset="-122"/>
              </a:rPr>
              <a:t>。</a:t>
            </a:r>
          </a:p>
        </p:txBody>
      </p:sp>
      <p:sp>
        <p:nvSpPr>
          <p:cNvPr id="38" name="文本框 4"/>
          <p:cNvSpPr txBox="1"/>
          <p:nvPr/>
        </p:nvSpPr>
        <p:spPr>
          <a:xfrm>
            <a:off x="6250317" y="5078318"/>
            <a:ext cx="2718940" cy="368300"/>
          </a:xfrm>
          <a:prstGeom prst="rect">
            <a:avLst/>
          </a:prstGeom>
          <a:solidFill>
            <a:schemeClr val="bg1"/>
          </a:solid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000000"/>
                </a:solidFill>
                <a:effectLst/>
                <a:ea typeface="宋体" pitchFamily="2" charset="-122"/>
                <a:cs typeface="宋体" pitchFamily="2" charset="-122"/>
              </a:rPr>
              <a:t> </a:t>
            </a:r>
            <a:r>
              <a:rPr lang="zh-CN" altLang="zh-CN" sz="1800" dirty="0">
                <a:solidFill>
                  <a:srgbClr val="000000"/>
                </a:solidFill>
                <a:effectLst/>
                <a:latin typeface="楷体" pitchFamily="49" charset="-122"/>
                <a:ea typeface="楷体" pitchFamily="49" charset="-122"/>
                <a:cs typeface="楷体" pitchFamily="49" charset="-122"/>
              </a:rPr>
              <a:t>备注：圣经中</a:t>
            </a:r>
            <a:r>
              <a:rPr lang="zh-CN" altLang="en-US" sz="1800" dirty="0">
                <a:solidFill>
                  <a:srgbClr val="000000"/>
                </a:solidFill>
                <a:effectLst/>
                <a:latin typeface="楷体" pitchFamily="49" charset="-122"/>
                <a:ea typeface="楷体" pitchFamily="49" charset="-122"/>
                <a:cs typeface="楷体" pitchFamily="49" charset="-122"/>
              </a:rPr>
              <a:t>出现</a:t>
            </a:r>
            <a:r>
              <a:rPr lang="en-US" altLang="zh-CN" sz="1800" dirty="0">
                <a:solidFill>
                  <a:srgbClr val="000000"/>
                </a:solidFill>
                <a:effectLst/>
                <a:latin typeface="楷体" pitchFamily="49" charset="-122"/>
                <a:ea typeface="楷体" pitchFamily="49" charset="-122"/>
                <a:cs typeface="楷体" pitchFamily="49" charset="-122"/>
              </a:rPr>
              <a:t>10</a:t>
            </a:r>
            <a:r>
              <a:rPr lang="zh-CN" altLang="zh-CN" sz="1800" dirty="0">
                <a:solidFill>
                  <a:srgbClr val="000000"/>
                </a:solidFill>
                <a:effectLst/>
                <a:latin typeface="楷体" pitchFamily="49" charset="-122"/>
                <a:ea typeface="楷体" pitchFamily="49" charset="-122"/>
                <a:cs typeface="楷体" pitchFamily="49" charset="-122"/>
              </a:rPr>
              <a:t>处</a:t>
            </a:r>
            <a:endParaRPr lang="zh-CN" altLang="en-US" sz="2400" dirty="0">
              <a:effectLst>
                <a:outerShdw blurRad="38100" dist="38100" dir="2700000" algn="tl">
                  <a:srgbClr val="000000">
                    <a:alpha val="43137"/>
                  </a:srgbClr>
                </a:outerShdw>
              </a:effectLst>
              <a:latin typeface="楷体" pitchFamily="49" charset="-122"/>
              <a:ea typeface="楷体" pitchFamily="49" charset="-122"/>
              <a:cs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012635" y="2378855"/>
            <a:ext cx="2476507" cy="2476507"/>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3100070" y="2199145"/>
            <a:ext cx="1451728" cy="2646878"/>
          </a:xfrm>
          <a:prstGeom prst="rect">
            <a:avLst/>
          </a:prstGeom>
          <a:noFill/>
        </p:spPr>
        <p:txBody>
          <a:bodyPr wrap="square">
            <a:spAutoFit/>
          </a:bodyPr>
          <a:lstStyle/>
          <a:p>
            <a:r>
              <a:rPr lang="zh-CN" altLang="zh-CN" sz="16600" dirty="0">
                <a:solidFill>
                  <a:srgbClr val="000000"/>
                </a:solidFill>
                <a:effectLst/>
                <a:latin typeface="楷体" pitchFamily="49" charset="-122"/>
                <a:ea typeface="楷体" pitchFamily="49" charset="-122"/>
                <a:cs typeface="宋体" pitchFamily="2" charset="-122"/>
                <a:sym typeface="+mn-ea"/>
              </a:rPr>
              <a:t>脚</a:t>
            </a:r>
          </a:p>
        </p:txBody>
      </p:sp>
      <p:pic>
        <p:nvPicPr>
          <p:cNvPr id="2" name="图片 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34812" y="2352185"/>
            <a:ext cx="2476507" cy="2476507"/>
          </a:xfrm>
          <a:prstGeom prst="rect">
            <a:avLst/>
          </a:prstGeom>
          <a:effectLst>
            <a:outerShdw blurRad="50800" dist="38100" dir="5400000" algn="t" rotWithShape="0">
              <a:prstClr val="black">
                <a:alpha val="40000"/>
              </a:prstClr>
            </a:outerShdw>
          </a:effectLst>
        </p:spPr>
      </p:pic>
      <p:sp>
        <p:nvSpPr>
          <p:cNvPr id="6" name="文本框 5"/>
          <p:cNvSpPr txBox="1"/>
          <p:nvPr/>
        </p:nvSpPr>
        <p:spPr>
          <a:xfrm>
            <a:off x="6627043" y="2639371"/>
            <a:ext cx="2083324" cy="2215991"/>
          </a:xfrm>
          <a:prstGeom prst="rect">
            <a:avLst/>
          </a:prstGeom>
          <a:noFill/>
        </p:spPr>
        <p:txBody>
          <a:bodyPr wrap="square">
            <a:spAutoFit/>
          </a:bodyPr>
          <a:lstStyle/>
          <a:p>
            <a:r>
              <a:rPr lang="en-US" altLang="zh-CN" sz="13800" dirty="0">
                <a:solidFill>
                  <a:srgbClr val="000000"/>
                </a:solidFill>
                <a:effectLst/>
                <a:ea typeface="宋体" pitchFamily="2" charset="-122"/>
                <a:cs typeface="宋体" pitchFamily="2" charset="-122"/>
              </a:rPr>
              <a:t> </a:t>
            </a:r>
            <a:endParaRPr lang="zh-CN" altLang="en-US" sz="13800" dirty="0"/>
          </a:p>
        </p:txBody>
      </p:sp>
      <p:sp>
        <p:nvSpPr>
          <p:cNvPr id="9" name="文本框 8"/>
          <p:cNvSpPr txBox="1"/>
          <p:nvPr/>
        </p:nvSpPr>
        <p:spPr>
          <a:xfrm>
            <a:off x="3445298" y="1544285"/>
            <a:ext cx="1451728" cy="829945"/>
          </a:xfrm>
          <a:prstGeom prst="rect">
            <a:avLst/>
          </a:prstGeom>
          <a:noFill/>
        </p:spPr>
        <p:txBody>
          <a:bodyPr wrap="square">
            <a:spAutoFit/>
          </a:bodyPr>
          <a:lstStyle/>
          <a:p>
            <a:pPr algn="ctr"/>
            <a:r>
              <a:rPr lang="en-US" altLang="zh-CN" sz="4400" dirty="0">
                <a:solidFill>
                  <a:schemeClr val="tx1"/>
                </a:solidFill>
                <a:effectLst/>
                <a:latin typeface="Arial" panose="020B0604020202020204" pitchFamily="34" charset="0"/>
                <a:ea typeface="等线" pitchFamily="2" charset="-122"/>
              </a:rPr>
              <a:t> </a:t>
            </a:r>
            <a:r>
              <a:rPr lang="en-US" altLang="zh-CN" sz="4800" dirty="0" err="1">
                <a:solidFill>
                  <a:schemeClr val="tx1"/>
                </a:solidFill>
                <a:effectLst/>
                <a:latin typeface="Arial" panose="020B0604020202020204" pitchFamily="34" charset="0"/>
                <a:ea typeface="等线" pitchFamily="2" charset="-122"/>
                <a:sym typeface="+mn-ea"/>
              </a:rPr>
              <a:t>jiǎo</a:t>
            </a:r>
          </a:p>
        </p:txBody>
      </p:sp>
      <p:sp>
        <p:nvSpPr>
          <p:cNvPr id="11" name="文本框 10"/>
          <p:cNvSpPr txBox="1"/>
          <p:nvPr/>
        </p:nvSpPr>
        <p:spPr>
          <a:xfrm>
            <a:off x="6944995" y="1579245"/>
            <a:ext cx="2181860" cy="829945"/>
          </a:xfrm>
          <a:prstGeom prst="rect">
            <a:avLst/>
          </a:prstGeom>
          <a:noFill/>
        </p:spPr>
        <p:txBody>
          <a:bodyPr wrap="square">
            <a:spAutoFit/>
          </a:bodyPr>
          <a:lstStyle/>
          <a:p>
            <a:pPr algn="ctr"/>
            <a:r>
              <a:rPr lang="en-US" altLang="zh-CN" sz="4800" dirty="0" err="1">
                <a:effectLst/>
                <a:latin typeface="Arial" panose="020B0604020202020204" pitchFamily="34" charset="0"/>
                <a:ea typeface="等线" pitchFamily="2" charset="-122"/>
                <a:sym typeface="+mn-ea"/>
              </a:rPr>
              <a:t>liào</a:t>
            </a:r>
          </a:p>
        </p:txBody>
      </p:sp>
      <p:sp>
        <p:nvSpPr>
          <p:cNvPr id="13" name="文本框 12"/>
          <p:cNvSpPr txBox="1"/>
          <p:nvPr/>
        </p:nvSpPr>
        <p:spPr>
          <a:xfrm>
            <a:off x="5840890" y="5421374"/>
            <a:ext cx="6094428" cy="402418"/>
          </a:xfrm>
          <a:prstGeom prst="rect">
            <a:avLst/>
          </a:prstGeom>
          <a:noFill/>
        </p:spPr>
        <p:txBody>
          <a:bodyPr wrap="square">
            <a:spAutoFit/>
          </a:bodyPr>
          <a:lstStyle/>
          <a:p>
            <a:pPr indent="304800">
              <a:lnSpc>
                <a:spcPts val="2625"/>
              </a:lnSpc>
            </a:pPr>
            <a:r>
              <a:rPr lang="en-US" altLang="zh-CN" sz="1800" dirty="0">
                <a:solidFill>
                  <a:srgbClr val="000000"/>
                </a:solidFill>
                <a:effectLst/>
                <a:ea typeface="宋体" pitchFamily="2" charset="-122"/>
                <a:cs typeface="宋体" pitchFamily="2" charset="-122"/>
              </a:rPr>
              <a:t> </a:t>
            </a:r>
            <a:endParaRPr lang="zh-CN" altLang="zh-CN" sz="2400" dirty="0">
              <a:solidFill>
                <a:srgbClr val="00B0F0"/>
              </a:solidFill>
              <a:effectLst/>
              <a:latin typeface="Times New Roman" panose="02020603050405020304" pitchFamily="18" charset="0"/>
              <a:ea typeface="等线" pitchFamily="2" charset="-122"/>
            </a:endParaRPr>
          </a:p>
        </p:txBody>
      </p:sp>
      <p:sp>
        <p:nvSpPr>
          <p:cNvPr id="7" name="文本框 6"/>
          <p:cNvSpPr txBox="1"/>
          <p:nvPr/>
        </p:nvSpPr>
        <p:spPr>
          <a:xfrm>
            <a:off x="6826915" y="2123849"/>
            <a:ext cx="3048785" cy="2646878"/>
          </a:xfrm>
          <a:prstGeom prst="rect">
            <a:avLst/>
          </a:prstGeom>
          <a:noFill/>
        </p:spPr>
        <p:txBody>
          <a:bodyPr wrap="square">
            <a:spAutoFit/>
          </a:bodyPr>
          <a:lstStyle/>
          <a:p>
            <a:r>
              <a:rPr lang="zh-CN" altLang="zh-CN" sz="16600" dirty="0">
                <a:solidFill>
                  <a:srgbClr val="000000"/>
                </a:solidFill>
                <a:effectLst/>
                <a:latin typeface="楷体" pitchFamily="49" charset="-122"/>
                <a:ea typeface="楷体" pitchFamily="49" charset="-122"/>
                <a:cs typeface="宋体" pitchFamily="2" charset="-122"/>
                <a:sym typeface="+mn-ea"/>
              </a:rPr>
              <a:t>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528391" y="1901510"/>
            <a:ext cx="4965399" cy="3054980"/>
            <a:chOff x="2666470" y="1949421"/>
            <a:chExt cx="3438939" cy="1659836"/>
          </a:xfrm>
        </p:grpSpPr>
        <p:sp>
          <p:nvSpPr>
            <p:cNvPr id="6" name="矩形 5"/>
            <p:cNvSpPr/>
            <p:nvPr/>
          </p:nvSpPr>
          <p:spPr>
            <a:xfrm>
              <a:off x="2812774" y="2105560"/>
              <a:ext cx="3283226" cy="1393014"/>
            </a:xfrm>
            <a:prstGeom prst="rect">
              <a:avLst/>
            </a:prstGeom>
            <a:solidFill>
              <a:srgbClr val="B9D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pic>
          <p:nvPicPr>
            <p:cNvPr id="7" name="图片 6"/>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5759" t="23729" r="16347" b="25506"/>
            <a:stretch>
              <a:fillRect/>
            </a:stretch>
          </p:blipFill>
          <p:spPr>
            <a:xfrm>
              <a:off x="2666470" y="1949421"/>
              <a:ext cx="3438939" cy="1659836"/>
            </a:xfrm>
            <a:prstGeom prst="rect">
              <a:avLst/>
            </a:prstGeom>
          </p:spPr>
        </p:pic>
      </p:grpSp>
      <p:sp>
        <p:nvSpPr>
          <p:cNvPr id="5" name="文本框 4"/>
          <p:cNvSpPr txBox="1"/>
          <p:nvPr/>
        </p:nvSpPr>
        <p:spPr>
          <a:xfrm>
            <a:off x="4986779" y="2724212"/>
            <a:ext cx="1451728" cy="2215991"/>
          </a:xfrm>
          <a:prstGeom prst="rect">
            <a:avLst/>
          </a:prstGeom>
          <a:noFill/>
        </p:spPr>
        <p:txBody>
          <a:bodyPr wrap="square">
            <a:spAutoFit/>
          </a:bodyPr>
          <a:lstStyle/>
          <a:p>
            <a:r>
              <a:rPr lang="en-US" altLang="zh-CN" sz="13800" b="1" dirty="0">
                <a:solidFill>
                  <a:srgbClr val="FF0000"/>
                </a:solidFill>
                <a:effectLst/>
                <a:ea typeface="宋体" pitchFamily="2" charset="-122"/>
                <a:cs typeface="宋体" pitchFamily="2" charset="-122"/>
              </a:rPr>
              <a:t> </a:t>
            </a:r>
            <a:endParaRPr lang="zh-CN" altLang="en-US" sz="13800" dirty="0"/>
          </a:p>
        </p:txBody>
      </p:sp>
      <p:sp>
        <p:nvSpPr>
          <p:cNvPr id="8" name="文本框 7"/>
          <p:cNvSpPr txBox="1"/>
          <p:nvPr/>
        </p:nvSpPr>
        <p:spPr>
          <a:xfrm>
            <a:off x="7315310" y="2576541"/>
            <a:ext cx="3747158" cy="1938992"/>
          </a:xfrm>
          <a:prstGeom prst="rect">
            <a:avLst/>
          </a:prstGeom>
          <a:noFill/>
        </p:spPr>
        <p:txBody>
          <a:bodyPr wrap="square">
            <a:spAutoFit/>
          </a:bodyPr>
          <a:lstStyle/>
          <a:p>
            <a:r>
              <a:rPr altLang="zh-CN" sz="2400" dirty="0">
                <a:effectLst/>
                <a:latin typeface="楷体" pitchFamily="49" charset="-122"/>
                <a:ea typeface="楷体" pitchFamily="49" charset="-122"/>
                <a:cs typeface="楷体" pitchFamily="49" charset="-122"/>
                <a:sym typeface="+mn-ea"/>
              </a:rPr>
              <a:t>脚镣是一种金属质地的用于束缚犯人双脚使其不能走快的警用狱用器械，通常由镣环和镣链两部分构成。</a:t>
            </a:r>
          </a:p>
        </p:txBody>
      </p:sp>
      <p:pic>
        <p:nvPicPr>
          <p:cNvPr id="2" name="图片 1" descr="u=536512241,3622806463&amp;fm=253&amp;fmt=auto&amp;app=138&amp;f=JPEG"/>
          <p:cNvPicPr>
            <a:picLocks noChangeAspect="1"/>
          </p:cNvPicPr>
          <p:nvPr/>
        </p:nvPicPr>
        <p:blipFill>
          <a:blip r:embed="rId4"/>
          <a:srcRect t="13509" b="19769"/>
          <a:stretch>
            <a:fillRect/>
          </a:stretch>
        </p:blipFill>
        <p:spPr>
          <a:xfrm>
            <a:off x="1244288" y="1740463"/>
            <a:ext cx="5411857" cy="3611148"/>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1828</Words>
  <Application>Microsoft Macintosh PowerPoint</Application>
  <PresentationFormat>宽屏</PresentationFormat>
  <Paragraphs>265</Paragraphs>
  <Slides>64</Slides>
  <Notes>21</Notes>
  <HiddenSlides>0</HiddenSlides>
  <MMClips>2</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64</vt:i4>
      </vt:variant>
    </vt:vector>
  </HeadingPairs>
  <TitlesOfParts>
    <vt:vector size="75" baseType="lpstr">
      <vt:lpstr>Times New Roman</vt:lpstr>
      <vt:lpstr>楷体</vt:lpstr>
      <vt:lpstr>楷体</vt:lpstr>
      <vt:lpstr>等线</vt:lpstr>
      <vt:lpstr>微软雅黑</vt:lpstr>
      <vt:lpstr>宋体</vt:lpstr>
      <vt:lpstr>等线 Light</vt:lpstr>
      <vt:lpstr>Ink Free</vt:lpstr>
      <vt:lpstr>Arial Regular</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上帝之爱</dc:creator>
  <cp:lastModifiedBy>LemonTree</cp:lastModifiedBy>
  <cp:revision>86</cp:revision>
  <dcterms:created xsi:type="dcterms:W3CDTF">2023-03-07T04:10:37Z</dcterms:created>
  <dcterms:modified xsi:type="dcterms:W3CDTF">2023-04-04T14:28:41Z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2052-5.1.1.7676</vt:lpwstr>
  </property>
  <property fmtid="{D5CDD505-2E9C-101B-9397-08002B2CF9AE}" pid="3" name="KSOTemplateUUID">
    <vt:lpwstr>v1.0_mb_zIkOxWWnBxWyfdipcED7sg==</vt:lpwstr>
  </property>
  <property fmtid="{D5CDD505-2E9C-101B-9397-08002B2CF9AE}" pid="4" name="ICV">
    <vt:lpwstr>38254F1FE34651BD36776263E19300C5</vt:lpwstr>
  </property>
</Properties>
</file>