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4.xml" ContentType="application/vnd.openxmlformats-officedocument.presentationml.notesSlide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4"/>
  </p:notesMasterIdLst>
  <p:sldIdLst>
    <p:sldId id="256" r:id="rId2"/>
    <p:sldId id="281" r:id="rId3"/>
    <p:sldId id="257" r:id="rId4"/>
    <p:sldId id="390" r:id="rId5"/>
    <p:sldId id="283" r:id="rId6"/>
    <p:sldId id="284" r:id="rId7"/>
    <p:sldId id="341" r:id="rId8"/>
    <p:sldId id="285" r:id="rId9"/>
    <p:sldId id="343" r:id="rId10"/>
    <p:sldId id="282" r:id="rId11"/>
    <p:sldId id="345" r:id="rId12"/>
    <p:sldId id="465" r:id="rId13"/>
    <p:sldId id="344" r:id="rId14"/>
    <p:sldId id="346" r:id="rId15"/>
    <p:sldId id="293" r:id="rId16"/>
    <p:sldId id="425" r:id="rId17"/>
    <p:sldId id="347" r:id="rId18"/>
    <p:sldId id="348" r:id="rId19"/>
    <p:sldId id="349" r:id="rId20"/>
    <p:sldId id="289" r:id="rId21"/>
    <p:sldId id="426" r:id="rId22"/>
    <p:sldId id="350" r:id="rId23"/>
    <p:sldId id="351" r:id="rId24"/>
    <p:sldId id="352" r:id="rId25"/>
    <p:sldId id="353" r:id="rId26"/>
    <p:sldId id="427" r:id="rId27"/>
    <p:sldId id="354" r:id="rId28"/>
    <p:sldId id="357" r:id="rId29"/>
    <p:sldId id="467" r:id="rId30"/>
    <p:sldId id="466" r:id="rId31"/>
    <p:sldId id="292" r:id="rId32"/>
    <p:sldId id="358" r:id="rId33"/>
    <p:sldId id="359" r:id="rId34"/>
    <p:sldId id="379" r:id="rId35"/>
    <p:sldId id="428" r:id="rId36"/>
    <p:sldId id="363" r:id="rId37"/>
    <p:sldId id="364" r:id="rId38"/>
    <p:sldId id="453" r:id="rId39"/>
    <p:sldId id="365" r:id="rId40"/>
    <p:sldId id="366" r:id="rId41"/>
    <p:sldId id="367" r:id="rId42"/>
    <p:sldId id="368" r:id="rId43"/>
    <p:sldId id="469" r:id="rId44"/>
    <p:sldId id="369" r:id="rId45"/>
    <p:sldId id="468" r:id="rId46"/>
    <p:sldId id="470" r:id="rId47"/>
    <p:sldId id="462" r:id="rId48"/>
    <p:sldId id="463" r:id="rId49"/>
    <p:sldId id="464" r:id="rId50"/>
    <p:sldId id="370" r:id="rId51"/>
    <p:sldId id="371" r:id="rId52"/>
    <p:sldId id="261" r:id="rId53"/>
  </p:sldIdLst>
  <p:sldSz cx="12192000" cy="6858000"/>
  <p:notesSz cx="6858000" cy="9144000"/>
  <p:embeddedFontLst>
    <p:embeddedFont>
      <p:font typeface="Calibri" panose="020F0502020204030204" pitchFamily="34" charset="0"/>
      <p:regular r:id="rId55"/>
      <p:bold r:id="rId56"/>
      <p:italic r:id="rId57"/>
      <p:boldItalic r:id="rId58"/>
    </p:embeddedFont>
    <p:embeddedFont>
      <p:font typeface="Ink Free" panose="03080402000500000000" pitchFamily="66" charset="0"/>
      <p:regular r:id="rId59"/>
    </p:embeddedFont>
    <p:embeddedFont>
      <p:font typeface="等线" panose="02010600030101010101" pitchFamily="2" charset="-122"/>
      <p:regular r:id="rId60"/>
      <p:bold r:id="rId61"/>
    </p:embeddedFont>
    <p:embeddedFont>
      <p:font typeface="等线 Light" panose="02010600030101010101" pitchFamily="2" charset="-122"/>
      <p:regular r:id="rId62"/>
    </p:embeddedFont>
    <p:embeddedFont>
      <p:font typeface="楷体" panose="02010609060101010101" pitchFamily="49" charset="-122"/>
      <p:regular r:id="rId63"/>
    </p:embeddedFont>
    <p:embeddedFont>
      <p:font typeface="微软雅黑" panose="020B0503020204020204" pitchFamily="34" charset="-122"/>
      <p:regular r:id="rId64"/>
      <p:bold r:id="rId65"/>
    </p:embeddedFont>
  </p:embeddedFontLst>
  <p:custDataLst>
    <p:tags r:id="rId6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en lihong" initials="cl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99C2"/>
    <a:srgbClr val="54A4C8"/>
    <a:srgbClr val="000000"/>
    <a:srgbClr val="2F7595"/>
    <a:srgbClr val="8FC4DB"/>
    <a:srgbClr val="B9DAE9"/>
    <a:srgbClr val="2357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 showGuides="1">
      <p:cViewPr varScale="1">
        <p:scale>
          <a:sx n="90" d="100"/>
          <a:sy n="90" d="100"/>
        </p:scale>
        <p:origin x="172" y="72"/>
      </p:cViewPr>
      <p:guideLst>
        <p:guide orient="horz" pos="219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9.fntdata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4.fntdata"/><Relationship Id="rId66" Type="http://schemas.openxmlformats.org/officeDocument/2006/relationships/tags" Target="tags/tag1.xml"/><Relationship Id="rId5" Type="http://schemas.openxmlformats.org/officeDocument/2006/relationships/slide" Target="slides/slide4.xml"/><Relationship Id="rId61" Type="http://schemas.openxmlformats.org/officeDocument/2006/relationships/font" Target="fonts/font7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5.fntdata"/><Relationship Id="rId67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8.fntdata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74EC3F-D168-420E-9AF0-2EC328969688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F1992D-21C3-4173-8B68-28EFAA22ABC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38125">
              <a:lnSpc>
                <a:spcPts val="2625"/>
              </a:lnSpc>
            </a:pP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F1992D-21C3-4173-8B68-28EFAA22ABCF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F1992D-21C3-4173-8B68-28EFAA22ABCF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38125">
              <a:lnSpc>
                <a:spcPts val="2625"/>
              </a:lnSpc>
            </a:pP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F1992D-21C3-4173-8B68-28EFAA22ABCF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F1992D-21C3-4173-8B68-28EFAA22ABCF}" type="slidenum">
              <a:rPr lang="zh-CN" altLang="en-US" smtClean="0"/>
              <a:t>40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4" t="10944" r="12524" b="8981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029F2-09E3-42B8-965C-137789BF47FB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AB131-A433-41B0-A085-F248741814D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029F2-09E3-42B8-965C-137789BF47FB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AB131-A433-41B0-A085-F248741814D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2" t="16077" b="2189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440"/>
            <a:ext cx="12192000" cy="73152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029F2-09E3-42B8-965C-137789BF47FB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AB131-A433-41B0-A085-F248741814D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029F2-09E3-42B8-965C-137789BF47FB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AB131-A433-41B0-A085-F248741814D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029F2-09E3-42B8-965C-137789BF47FB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AB131-A433-41B0-A085-F248741814D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029F2-09E3-42B8-965C-137789BF47FB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AB131-A433-41B0-A085-F248741814D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029F2-09E3-42B8-965C-137789BF47FB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AB131-A433-41B0-A085-F248741814D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029F2-09E3-42B8-965C-137789BF47FB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AB131-A433-41B0-A085-F248741814D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029F2-09E3-42B8-965C-137789BF47FB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1AB131-A433-41B0-A085-F248741814D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file:///E:\&#29983;&#20731;&#23383;&#35270;&#39057;\&#29983;&#20731;&#23383;&#35270;&#39057;1\&#30768;&#35335;.mp4" TargetMode="External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5" Type="http://schemas.openxmlformats.org/officeDocument/2006/relationships/image" Target="../media/image8.jpe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"/>
          <p:cNvSpPr txBox="1"/>
          <p:nvPr/>
        </p:nvSpPr>
        <p:spPr>
          <a:xfrm>
            <a:off x="2931160" y="2767330"/>
            <a:ext cx="6330315" cy="110680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66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圣经中的生僻字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398" y="2334488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4986779" y="2724212"/>
            <a:ext cx="1451728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800" b="1" dirty="0">
                <a:solidFill>
                  <a:srgbClr val="FF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sz="13800" dirty="0"/>
          </a:p>
        </p:txBody>
      </p:sp>
      <p:sp>
        <p:nvSpPr>
          <p:cNvPr id="7" name="文本框 6"/>
          <p:cNvSpPr txBox="1"/>
          <p:nvPr/>
        </p:nvSpPr>
        <p:spPr>
          <a:xfrm>
            <a:off x="6257925" y="2154087"/>
            <a:ext cx="2081530" cy="465899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酊</a:t>
            </a:r>
            <a:endParaRPr lang="zh-CN" altLang="zh-CN" sz="199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  <a:p>
            <a:endParaRPr lang="zh-CN" altLang="en-US" sz="13800" dirty="0"/>
          </a:p>
        </p:txBody>
      </p:sp>
      <p:sp>
        <p:nvSpPr>
          <p:cNvPr id="8" name="文本框 7"/>
          <p:cNvSpPr txBox="1"/>
          <p:nvPr/>
        </p:nvSpPr>
        <p:spPr>
          <a:xfrm>
            <a:off x="6795770" y="1613535"/>
            <a:ext cx="1934210" cy="1445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dǐng</a:t>
            </a:r>
            <a:endParaRPr lang="zh-CN" altLang="en-US" sz="4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sz="4400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552386" y="5379120"/>
            <a:ext cx="6094428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释</a:t>
            </a:r>
            <a:r>
              <a:rPr alt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义：是指醉得迷迷糊糊的。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533" y="2334488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文本框 3"/>
          <p:cNvSpPr txBox="1"/>
          <p:nvPr/>
        </p:nvSpPr>
        <p:spPr>
          <a:xfrm>
            <a:off x="2863215" y="2154087"/>
            <a:ext cx="1533525" cy="2646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600" dirty="0">
                <a:latin typeface="楷体" panose="02010609060101010101" pitchFamily="49" charset="-122"/>
                <a:ea typeface="楷体" panose="02010609060101010101" pitchFamily="49" charset="-122"/>
              </a:rPr>
              <a:t>酩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3329940" y="1625600"/>
            <a:ext cx="220345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>
                <a:latin typeface="Arial" panose="020B0604020202020204" pitchFamily="34" charset="0"/>
                <a:cs typeface="Arial" panose="020B0604020202020204" pitchFamily="34" charset="0"/>
              </a:rPr>
              <a:t>mǐng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15" grpId="0"/>
      <p:bldP spid="15" grpId="1"/>
      <p:bldP spid="4" grpId="0"/>
      <p:bldP spid="4" grpId="1"/>
      <p:bldP spid="6" grpId="0"/>
      <p:bldP spid="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256459" y="1243712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5045162" y="1149821"/>
            <a:ext cx="241031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zh-CN" sz="36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酩</a:t>
            </a:r>
            <a:r>
              <a:rPr lang="zh-CN" altLang="zh-CN" sz="3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酊</a:t>
            </a:r>
          </a:p>
        </p:txBody>
      </p:sp>
      <p:sp>
        <p:nvSpPr>
          <p:cNvPr id="7" name="任意多边形: 形状 6"/>
          <p:cNvSpPr/>
          <p:nvPr/>
        </p:nvSpPr>
        <p:spPr>
          <a:xfrm>
            <a:off x="1398444" y="2035810"/>
            <a:ext cx="9984105" cy="2807970"/>
          </a:xfrm>
          <a:custGeom>
            <a:avLst/>
            <a:gdLst>
              <a:gd name="connsiteX0" fmla="*/ 6046568 w 6198968"/>
              <a:gd name="connsiteY0" fmla="*/ 0 h 3526605"/>
              <a:gd name="connsiteX1" fmla="*/ 6046568 w 6198968"/>
              <a:gd name="connsiteY1" fmla="*/ 0 h 3526605"/>
              <a:gd name="connsiteX2" fmla="*/ 5928035 w 6198968"/>
              <a:gd name="connsiteY2" fmla="*/ 101600 h 3526605"/>
              <a:gd name="connsiteX3" fmla="*/ 5860302 w 6198968"/>
              <a:gd name="connsiteY3" fmla="*/ 152400 h 3526605"/>
              <a:gd name="connsiteX4" fmla="*/ 5792568 w 6198968"/>
              <a:gd name="connsiteY4" fmla="*/ 220133 h 3526605"/>
              <a:gd name="connsiteX5" fmla="*/ 5741768 w 6198968"/>
              <a:gd name="connsiteY5" fmla="*/ 321733 h 3526605"/>
              <a:gd name="connsiteX6" fmla="*/ 5690968 w 6198968"/>
              <a:gd name="connsiteY6" fmla="*/ 355600 h 3526605"/>
              <a:gd name="connsiteX7" fmla="*/ 5589368 w 6198968"/>
              <a:gd name="connsiteY7" fmla="*/ 491066 h 3526605"/>
              <a:gd name="connsiteX8" fmla="*/ 5504702 w 6198968"/>
              <a:gd name="connsiteY8" fmla="*/ 575733 h 3526605"/>
              <a:gd name="connsiteX9" fmla="*/ 5420035 w 6198968"/>
              <a:gd name="connsiteY9" fmla="*/ 677333 h 3526605"/>
              <a:gd name="connsiteX10" fmla="*/ 5403102 w 6198968"/>
              <a:gd name="connsiteY10" fmla="*/ 728133 h 3526605"/>
              <a:gd name="connsiteX11" fmla="*/ 5301502 w 6198968"/>
              <a:gd name="connsiteY11" fmla="*/ 812800 h 3526605"/>
              <a:gd name="connsiteX12" fmla="*/ 5216835 w 6198968"/>
              <a:gd name="connsiteY12" fmla="*/ 897466 h 3526605"/>
              <a:gd name="connsiteX13" fmla="*/ 5182968 w 6198968"/>
              <a:gd name="connsiteY13" fmla="*/ 948266 h 3526605"/>
              <a:gd name="connsiteX14" fmla="*/ 5132168 w 6198968"/>
              <a:gd name="connsiteY14" fmla="*/ 999066 h 3526605"/>
              <a:gd name="connsiteX15" fmla="*/ 5098302 w 6198968"/>
              <a:gd name="connsiteY15" fmla="*/ 1066800 h 3526605"/>
              <a:gd name="connsiteX16" fmla="*/ 5047502 w 6198968"/>
              <a:gd name="connsiteY16" fmla="*/ 1134533 h 3526605"/>
              <a:gd name="connsiteX17" fmla="*/ 4996702 w 6198968"/>
              <a:gd name="connsiteY17" fmla="*/ 1219200 h 3526605"/>
              <a:gd name="connsiteX18" fmla="*/ 4776568 w 6198968"/>
              <a:gd name="connsiteY18" fmla="*/ 1540933 h 3526605"/>
              <a:gd name="connsiteX19" fmla="*/ 5386168 w 6198968"/>
              <a:gd name="connsiteY19" fmla="*/ 2387600 h 3526605"/>
              <a:gd name="connsiteX20" fmla="*/ 5504702 w 6198968"/>
              <a:gd name="connsiteY20" fmla="*/ 2709333 h 3526605"/>
              <a:gd name="connsiteX21" fmla="*/ 5640168 w 6198968"/>
              <a:gd name="connsiteY21" fmla="*/ 2777066 h 3526605"/>
              <a:gd name="connsiteX22" fmla="*/ 5792568 w 6198968"/>
              <a:gd name="connsiteY22" fmla="*/ 2895600 h 3526605"/>
              <a:gd name="connsiteX23" fmla="*/ 5894168 w 6198968"/>
              <a:gd name="connsiteY23" fmla="*/ 2929466 h 3526605"/>
              <a:gd name="connsiteX24" fmla="*/ 5928035 w 6198968"/>
              <a:gd name="connsiteY24" fmla="*/ 2980266 h 3526605"/>
              <a:gd name="connsiteX25" fmla="*/ 5978835 w 6198968"/>
              <a:gd name="connsiteY25" fmla="*/ 3014133 h 3526605"/>
              <a:gd name="connsiteX26" fmla="*/ 6012702 w 6198968"/>
              <a:gd name="connsiteY26" fmla="*/ 3115733 h 3526605"/>
              <a:gd name="connsiteX27" fmla="*/ 6029635 w 6198968"/>
              <a:gd name="connsiteY27" fmla="*/ 3166533 h 3526605"/>
              <a:gd name="connsiteX28" fmla="*/ 6114302 w 6198968"/>
              <a:gd name="connsiteY28" fmla="*/ 3251200 h 3526605"/>
              <a:gd name="connsiteX29" fmla="*/ 6165102 w 6198968"/>
              <a:gd name="connsiteY29" fmla="*/ 3318933 h 3526605"/>
              <a:gd name="connsiteX30" fmla="*/ 6198968 w 6198968"/>
              <a:gd name="connsiteY30" fmla="*/ 3352800 h 3526605"/>
              <a:gd name="connsiteX31" fmla="*/ 6198968 w 6198968"/>
              <a:gd name="connsiteY31" fmla="*/ 3352800 h 3526605"/>
              <a:gd name="connsiteX32" fmla="*/ 5199902 w 6198968"/>
              <a:gd name="connsiteY32" fmla="*/ 3420533 h 3526605"/>
              <a:gd name="connsiteX33" fmla="*/ 4827368 w 6198968"/>
              <a:gd name="connsiteY33" fmla="*/ 3454400 h 3526605"/>
              <a:gd name="connsiteX34" fmla="*/ 4404035 w 6198968"/>
              <a:gd name="connsiteY34" fmla="*/ 3471333 h 3526605"/>
              <a:gd name="connsiteX35" fmla="*/ 3675902 w 6198968"/>
              <a:gd name="connsiteY35" fmla="*/ 3488266 h 3526605"/>
              <a:gd name="connsiteX36" fmla="*/ 3303368 w 6198968"/>
              <a:gd name="connsiteY36" fmla="*/ 3471333 h 3526605"/>
              <a:gd name="connsiteX37" fmla="*/ 1593102 w 6198968"/>
              <a:gd name="connsiteY37" fmla="*/ 3522133 h 3526605"/>
              <a:gd name="connsiteX38" fmla="*/ 949635 w 6198968"/>
              <a:gd name="connsiteY38" fmla="*/ 3505200 h 3526605"/>
              <a:gd name="connsiteX39" fmla="*/ 814168 w 6198968"/>
              <a:gd name="connsiteY39" fmla="*/ 3471333 h 3526605"/>
              <a:gd name="connsiteX40" fmla="*/ 746435 w 6198968"/>
              <a:gd name="connsiteY40" fmla="*/ 3454400 h 3526605"/>
              <a:gd name="connsiteX41" fmla="*/ 695635 w 6198968"/>
              <a:gd name="connsiteY41" fmla="*/ 3437466 h 3526605"/>
              <a:gd name="connsiteX42" fmla="*/ 492435 w 6198968"/>
              <a:gd name="connsiteY42" fmla="*/ 3420533 h 3526605"/>
              <a:gd name="connsiteX43" fmla="*/ 272302 w 6198968"/>
              <a:gd name="connsiteY43" fmla="*/ 3403600 h 3526605"/>
              <a:gd name="connsiteX44" fmla="*/ 221502 w 6198968"/>
              <a:gd name="connsiteY44" fmla="*/ 3335866 h 3526605"/>
              <a:gd name="connsiteX45" fmla="*/ 187635 w 6198968"/>
              <a:gd name="connsiteY45" fmla="*/ 3183466 h 3526605"/>
              <a:gd name="connsiteX46" fmla="*/ 153768 w 6198968"/>
              <a:gd name="connsiteY46" fmla="*/ 3132666 h 3526605"/>
              <a:gd name="connsiteX47" fmla="*/ 102968 w 6198968"/>
              <a:gd name="connsiteY47" fmla="*/ 3031066 h 3526605"/>
              <a:gd name="connsiteX48" fmla="*/ 86035 w 6198968"/>
              <a:gd name="connsiteY48" fmla="*/ 2963333 h 3526605"/>
              <a:gd name="connsiteX49" fmla="*/ 52168 w 6198968"/>
              <a:gd name="connsiteY49" fmla="*/ 2895600 h 3526605"/>
              <a:gd name="connsiteX50" fmla="*/ 35235 w 6198968"/>
              <a:gd name="connsiteY50" fmla="*/ 2844800 h 3526605"/>
              <a:gd name="connsiteX51" fmla="*/ 18302 w 6198968"/>
              <a:gd name="connsiteY51" fmla="*/ 2709333 h 3526605"/>
              <a:gd name="connsiteX52" fmla="*/ 1368 w 6198968"/>
              <a:gd name="connsiteY52" fmla="*/ 2641600 h 3526605"/>
              <a:gd name="connsiteX53" fmla="*/ 69102 w 6198968"/>
              <a:gd name="connsiteY53" fmla="*/ 2540000 h 3526605"/>
              <a:gd name="connsiteX54" fmla="*/ 136835 w 6198968"/>
              <a:gd name="connsiteY54" fmla="*/ 2455333 h 3526605"/>
              <a:gd name="connsiteX55" fmla="*/ 170702 w 6198968"/>
              <a:gd name="connsiteY55" fmla="*/ 2404533 h 3526605"/>
              <a:gd name="connsiteX56" fmla="*/ 255368 w 6198968"/>
              <a:gd name="connsiteY56" fmla="*/ 2286000 h 3526605"/>
              <a:gd name="connsiteX57" fmla="*/ 272302 w 6198968"/>
              <a:gd name="connsiteY57" fmla="*/ 2235200 h 3526605"/>
              <a:gd name="connsiteX58" fmla="*/ 306168 w 6198968"/>
              <a:gd name="connsiteY58" fmla="*/ 2167466 h 3526605"/>
              <a:gd name="connsiteX59" fmla="*/ 306168 w 6198968"/>
              <a:gd name="connsiteY59" fmla="*/ 1947333 h 3526605"/>
              <a:gd name="connsiteX60" fmla="*/ 289235 w 6198968"/>
              <a:gd name="connsiteY60" fmla="*/ 1608666 h 3526605"/>
              <a:gd name="connsiteX61" fmla="*/ 272302 w 6198968"/>
              <a:gd name="connsiteY61" fmla="*/ 1557866 h 3526605"/>
              <a:gd name="connsiteX62" fmla="*/ 204568 w 6198968"/>
              <a:gd name="connsiteY62" fmla="*/ 1320800 h 3526605"/>
              <a:gd name="connsiteX63" fmla="*/ 136835 w 6198968"/>
              <a:gd name="connsiteY63" fmla="*/ 1185333 h 3526605"/>
              <a:gd name="connsiteX64" fmla="*/ 119902 w 6198968"/>
              <a:gd name="connsiteY64" fmla="*/ 1100666 h 3526605"/>
              <a:gd name="connsiteX65" fmla="*/ 102968 w 6198968"/>
              <a:gd name="connsiteY65" fmla="*/ 1032933 h 3526605"/>
              <a:gd name="connsiteX66" fmla="*/ 69102 w 6198968"/>
              <a:gd name="connsiteY66" fmla="*/ 880533 h 3526605"/>
              <a:gd name="connsiteX67" fmla="*/ 86035 w 6198968"/>
              <a:gd name="connsiteY67" fmla="*/ 626533 h 3526605"/>
              <a:gd name="connsiteX68" fmla="*/ 153768 w 6198968"/>
              <a:gd name="connsiteY68" fmla="*/ 592666 h 3526605"/>
              <a:gd name="connsiteX69" fmla="*/ 187635 w 6198968"/>
              <a:gd name="connsiteY69" fmla="*/ 541866 h 3526605"/>
              <a:gd name="connsiteX70" fmla="*/ 221502 w 6198968"/>
              <a:gd name="connsiteY70" fmla="*/ 440266 h 3526605"/>
              <a:gd name="connsiteX71" fmla="*/ 255368 w 6198968"/>
              <a:gd name="connsiteY71" fmla="*/ 389466 h 3526605"/>
              <a:gd name="connsiteX72" fmla="*/ 272302 w 6198968"/>
              <a:gd name="connsiteY72" fmla="*/ 338666 h 3526605"/>
              <a:gd name="connsiteX73" fmla="*/ 340035 w 6198968"/>
              <a:gd name="connsiteY73" fmla="*/ 220133 h 3526605"/>
              <a:gd name="connsiteX74" fmla="*/ 373902 w 6198968"/>
              <a:gd name="connsiteY74" fmla="*/ 118533 h 3526605"/>
              <a:gd name="connsiteX75" fmla="*/ 390835 w 6198968"/>
              <a:gd name="connsiteY75" fmla="*/ 50800 h 3526605"/>
              <a:gd name="connsiteX76" fmla="*/ 458568 w 6198968"/>
              <a:gd name="connsiteY76" fmla="*/ 33866 h 3526605"/>
              <a:gd name="connsiteX77" fmla="*/ 610968 w 6198968"/>
              <a:gd name="connsiteY77" fmla="*/ 33866 h 3526605"/>
              <a:gd name="connsiteX78" fmla="*/ 6046568 w 6198968"/>
              <a:gd name="connsiteY78" fmla="*/ 0 h 35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6198968" h="3526605">
                <a:moveTo>
                  <a:pt x="6046568" y="0"/>
                </a:moveTo>
                <a:lnTo>
                  <a:pt x="6046568" y="0"/>
                </a:lnTo>
                <a:cubicBezTo>
                  <a:pt x="6007057" y="33867"/>
                  <a:pt x="5968311" y="68647"/>
                  <a:pt x="5928035" y="101600"/>
                </a:cubicBezTo>
                <a:cubicBezTo>
                  <a:pt x="5906192" y="119471"/>
                  <a:pt x="5881541" y="133816"/>
                  <a:pt x="5860302" y="152400"/>
                </a:cubicBezTo>
                <a:cubicBezTo>
                  <a:pt x="5836272" y="173426"/>
                  <a:pt x="5815146" y="197555"/>
                  <a:pt x="5792568" y="220133"/>
                </a:cubicBezTo>
                <a:cubicBezTo>
                  <a:pt x="5778796" y="261451"/>
                  <a:pt x="5774595" y="288906"/>
                  <a:pt x="5741768" y="321733"/>
                </a:cubicBezTo>
                <a:cubicBezTo>
                  <a:pt x="5727377" y="336124"/>
                  <a:pt x="5704582" y="340473"/>
                  <a:pt x="5690968" y="355600"/>
                </a:cubicBezTo>
                <a:cubicBezTo>
                  <a:pt x="5653209" y="397555"/>
                  <a:pt x="5589368" y="491066"/>
                  <a:pt x="5589368" y="491066"/>
                </a:cubicBezTo>
                <a:cubicBezTo>
                  <a:pt x="5549658" y="610200"/>
                  <a:pt x="5609323" y="471112"/>
                  <a:pt x="5504702" y="575733"/>
                </a:cubicBezTo>
                <a:cubicBezTo>
                  <a:pt x="5332829" y="747606"/>
                  <a:pt x="5595765" y="560179"/>
                  <a:pt x="5420035" y="677333"/>
                </a:cubicBezTo>
                <a:cubicBezTo>
                  <a:pt x="5414391" y="694266"/>
                  <a:pt x="5413003" y="713281"/>
                  <a:pt x="5403102" y="728133"/>
                </a:cubicBezTo>
                <a:cubicBezTo>
                  <a:pt x="5377026" y="767247"/>
                  <a:pt x="5338986" y="787810"/>
                  <a:pt x="5301502" y="812800"/>
                </a:cubicBezTo>
                <a:cubicBezTo>
                  <a:pt x="5211190" y="948267"/>
                  <a:pt x="5329725" y="784578"/>
                  <a:pt x="5216835" y="897466"/>
                </a:cubicBezTo>
                <a:cubicBezTo>
                  <a:pt x="5202444" y="911857"/>
                  <a:pt x="5195997" y="932632"/>
                  <a:pt x="5182968" y="948266"/>
                </a:cubicBezTo>
                <a:cubicBezTo>
                  <a:pt x="5167637" y="966663"/>
                  <a:pt x="5149101" y="982133"/>
                  <a:pt x="5132168" y="999066"/>
                </a:cubicBezTo>
                <a:cubicBezTo>
                  <a:pt x="5120879" y="1021644"/>
                  <a:pt x="5111681" y="1045394"/>
                  <a:pt x="5098302" y="1066800"/>
                </a:cubicBezTo>
                <a:cubicBezTo>
                  <a:pt x="5083344" y="1090732"/>
                  <a:pt x="5061504" y="1110029"/>
                  <a:pt x="5047502" y="1134533"/>
                </a:cubicBezTo>
                <a:cubicBezTo>
                  <a:pt x="4988882" y="1237117"/>
                  <a:pt x="5075959" y="1139941"/>
                  <a:pt x="4996702" y="1219200"/>
                </a:cubicBezTo>
                <a:lnTo>
                  <a:pt x="4776568" y="1540933"/>
                </a:lnTo>
                <a:lnTo>
                  <a:pt x="5386168" y="2387600"/>
                </a:lnTo>
                <a:lnTo>
                  <a:pt x="5504702" y="2709333"/>
                </a:lnTo>
                <a:cubicBezTo>
                  <a:pt x="5549857" y="2731911"/>
                  <a:pt x="5597576" y="2749962"/>
                  <a:pt x="5640168" y="2777066"/>
                </a:cubicBezTo>
                <a:cubicBezTo>
                  <a:pt x="5736594" y="2838428"/>
                  <a:pt x="5642412" y="2845549"/>
                  <a:pt x="5792568" y="2895600"/>
                </a:cubicBezTo>
                <a:lnTo>
                  <a:pt x="5894168" y="2929466"/>
                </a:lnTo>
                <a:cubicBezTo>
                  <a:pt x="5905457" y="2946399"/>
                  <a:pt x="5913644" y="2965875"/>
                  <a:pt x="5928035" y="2980266"/>
                </a:cubicBezTo>
                <a:cubicBezTo>
                  <a:pt x="5942426" y="2994657"/>
                  <a:pt x="5968049" y="2996875"/>
                  <a:pt x="5978835" y="3014133"/>
                </a:cubicBezTo>
                <a:cubicBezTo>
                  <a:pt x="5997755" y="3044405"/>
                  <a:pt x="6001413" y="3081866"/>
                  <a:pt x="6012702" y="3115733"/>
                </a:cubicBezTo>
                <a:cubicBezTo>
                  <a:pt x="6018346" y="3132666"/>
                  <a:pt x="6019734" y="3151682"/>
                  <a:pt x="6029635" y="3166533"/>
                </a:cubicBezTo>
                <a:cubicBezTo>
                  <a:pt x="6119947" y="3302000"/>
                  <a:pt x="6001413" y="3138311"/>
                  <a:pt x="6114302" y="3251200"/>
                </a:cubicBezTo>
                <a:cubicBezTo>
                  <a:pt x="6134258" y="3271156"/>
                  <a:pt x="6147035" y="3297252"/>
                  <a:pt x="6165102" y="3318933"/>
                </a:cubicBezTo>
                <a:cubicBezTo>
                  <a:pt x="6175322" y="3331198"/>
                  <a:pt x="6187679" y="3341511"/>
                  <a:pt x="6198968" y="3352800"/>
                </a:cubicBezTo>
                <a:lnTo>
                  <a:pt x="6198968" y="3352800"/>
                </a:lnTo>
                <a:lnTo>
                  <a:pt x="5199902" y="3420533"/>
                </a:lnTo>
                <a:cubicBezTo>
                  <a:pt x="5052577" y="3436902"/>
                  <a:pt x="4985839" y="3446059"/>
                  <a:pt x="4827368" y="3454400"/>
                </a:cubicBezTo>
                <a:cubicBezTo>
                  <a:pt x="4686339" y="3461823"/>
                  <a:pt x="4545146" y="3465689"/>
                  <a:pt x="4404035" y="3471333"/>
                </a:cubicBezTo>
                <a:cubicBezTo>
                  <a:pt x="4106353" y="3570561"/>
                  <a:pt x="4325731" y="3510294"/>
                  <a:pt x="3675902" y="3488266"/>
                </a:cubicBezTo>
                <a:cubicBezTo>
                  <a:pt x="3551667" y="3484055"/>
                  <a:pt x="3427546" y="3476977"/>
                  <a:pt x="3303368" y="3471333"/>
                </a:cubicBezTo>
                <a:cubicBezTo>
                  <a:pt x="1705723" y="3506446"/>
                  <a:pt x="2273654" y="3454079"/>
                  <a:pt x="1593102" y="3522133"/>
                </a:cubicBezTo>
                <a:cubicBezTo>
                  <a:pt x="1378613" y="3516489"/>
                  <a:pt x="1163967" y="3515169"/>
                  <a:pt x="949635" y="3505200"/>
                </a:cubicBezTo>
                <a:cubicBezTo>
                  <a:pt x="887957" y="3502331"/>
                  <a:pt x="867160" y="3486473"/>
                  <a:pt x="814168" y="3471333"/>
                </a:cubicBezTo>
                <a:cubicBezTo>
                  <a:pt x="791791" y="3464940"/>
                  <a:pt x="768812" y="3460794"/>
                  <a:pt x="746435" y="3454400"/>
                </a:cubicBezTo>
                <a:cubicBezTo>
                  <a:pt x="729272" y="3449496"/>
                  <a:pt x="713328" y="3439825"/>
                  <a:pt x="695635" y="3437466"/>
                </a:cubicBezTo>
                <a:cubicBezTo>
                  <a:pt x="628263" y="3428483"/>
                  <a:pt x="560066" y="3427296"/>
                  <a:pt x="492435" y="3420533"/>
                </a:cubicBezTo>
                <a:cubicBezTo>
                  <a:pt x="288096" y="3400100"/>
                  <a:pt x="427820" y="3403600"/>
                  <a:pt x="272302" y="3403600"/>
                </a:cubicBezTo>
                <a:lnTo>
                  <a:pt x="221502" y="3335866"/>
                </a:lnTo>
                <a:cubicBezTo>
                  <a:pt x="210213" y="3285066"/>
                  <a:pt x="204091" y="3232835"/>
                  <a:pt x="187635" y="3183466"/>
                </a:cubicBezTo>
                <a:cubicBezTo>
                  <a:pt x="181199" y="3164159"/>
                  <a:pt x="162869" y="3150869"/>
                  <a:pt x="153768" y="3132666"/>
                </a:cubicBezTo>
                <a:cubicBezTo>
                  <a:pt x="83661" y="2992452"/>
                  <a:pt x="200026" y="3176652"/>
                  <a:pt x="102968" y="3031066"/>
                </a:cubicBezTo>
                <a:cubicBezTo>
                  <a:pt x="97324" y="3008488"/>
                  <a:pt x="94207" y="2985124"/>
                  <a:pt x="86035" y="2963333"/>
                </a:cubicBezTo>
                <a:cubicBezTo>
                  <a:pt x="77172" y="2939698"/>
                  <a:pt x="62112" y="2918802"/>
                  <a:pt x="52168" y="2895600"/>
                </a:cubicBezTo>
                <a:cubicBezTo>
                  <a:pt x="45137" y="2879194"/>
                  <a:pt x="40879" y="2861733"/>
                  <a:pt x="35235" y="2844800"/>
                </a:cubicBezTo>
                <a:cubicBezTo>
                  <a:pt x="29591" y="2799644"/>
                  <a:pt x="25783" y="2754221"/>
                  <a:pt x="18302" y="2709333"/>
                </a:cubicBezTo>
                <a:cubicBezTo>
                  <a:pt x="14476" y="2686377"/>
                  <a:pt x="-5319" y="2663891"/>
                  <a:pt x="1368" y="2641600"/>
                </a:cubicBezTo>
                <a:cubicBezTo>
                  <a:pt x="13064" y="2602614"/>
                  <a:pt x="69102" y="2540000"/>
                  <a:pt x="69102" y="2540000"/>
                </a:cubicBezTo>
                <a:cubicBezTo>
                  <a:pt x="102067" y="2441104"/>
                  <a:pt x="60242" y="2531926"/>
                  <a:pt x="136835" y="2455333"/>
                </a:cubicBezTo>
                <a:cubicBezTo>
                  <a:pt x="151226" y="2440942"/>
                  <a:pt x="158873" y="2421094"/>
                  <a:pt x="170702" y="2404533"/>
                </a:cubicBezTo>
                <a:cubicBezTo>
                  <a:pt x="183490" y="2386629"/>
                  <a:pt x="242063" y="2312610"/>
                  <a:pt x="255368" y="2286000"/>
                </a:cubicBezTo>
                <a:cubicBezTo>
                  <a:pt x="263350" y="2270035"/>
                  <a:pt x="265271" y="2251606"/>
                  <a:pt x="272302" y="2235200"/>
                </a:cubicBezTo>
                <a:cubicBezTo>
                  <a:pt x="282246" y="2211998"/>
                  <a:pt x="294879" y="2190044"/>
                  <a:pt x="306168" y="2167466"/>
                </a:cubicBezTo>
                <a:cubicBezTo>
                  <a:pt x="336122" y="2017701"/>
                  <a:pt x="320197" y="2143733"/>
                  <a:pt x="306168" y="1947333"/>
                </a:cubicBezTo>
                <a:cubicBezTo>
                  <a:pt x="298115" y="1834590"/>
                  <a:pt x="299027" y="1721271"/>
                  <a:pt x="289235" y="1608666"/>
                </a:cubicBezTo>
                <a:cubicBezTo>
                  <a:pt x="287689" y="1590884"/>
                  <a:pt x="276998" y="1575086"/>
                  <a:pt x="272302" y="1557866"/>
                </a:cubicBezTo>
                <a:cubicBezTo>
                  <a:pt x="259280" y="1510120"/>
                  <a:pt x="230526" y="1372715"/>
                  <a:pt x="204568" y="1320800"/>
                </a:cubicBezTo>
                <a:lnTo>
                  <a:pt x="136835" y="1185333"/>
                </a:lnTo>
                <a:cubicBezTo>
                  <a:pt x="131191" y="1157111"/>
                  <a:pt x="126146" y="1128762"/>
                  <a:pt x="119902" y="1100666"/>
                </a:cubicBezTo>
                <a:cubicBezTo>
                  <a:pt x="114853" y="1077948"/>
                  <a:pt x="107532" y="1055754"/>
                  <a:pt x="102968" y="1032933"/>
                </a:cubicBezTo>
                <a:cubicBezTo>
                  <a:pt x="73165" y="883918"/>
                  <a:pt x="102058" y="979402"/>
                  <a:pt x="69102" y="880533"/>
                </a:cubicBezTo>
                <a:cubicBezTo>
                  <a:pt x="74746" y="795866"/>
                  <a:pt x="62092" y="707940"/>
                  <a:pt x="86035" y="626533"/>
                </a:cubicBezTo>
                <a:cubicBezTo>
                  <a:pt x="93158" y="602316"/>
                  <a:pt x="134376" y="608826"/>
                  <a:pt x="153768" y="592666"/>
                </a:cubicBezTo>
                <a:cubicBezTo>
                  <a:pt x="169402" y="579637"/>
                  <a:pt x="176346" y="558799"/>
                  <a:pt x="187635" y="541866"/>
                </a:cubicBezTo>
                <a:cubicBezTo>
                  <a:pt x="198924" y="507999"/>
                  <a:pt x="201700" y="469969"/>
                  <a:pt x="221502" y="440266"/>
                </a:cubicBezTo>
                <a:cubicBezTo>
                  <a:pt x="232791" y="423333"/>
                  <a:pt x="246267" y="407669"/>
                  <a:pt x="255368" y="389466"/>
                </a:cubicBezTo>
                <a:cubicBezTo>
                  <a:pt x="263350" y="373501"/>
                  <a:pt x="265271" y="355072"/>
                  <a:pt x="272302" y="338666"/>
                </a:cubicBezTo>
                <a:cubicBezTo>
                  <a:pt x="298084" y="278507"/>
                  <a:pt x="306021" y="271154"/>
                  <a:pt x="340035" y="220133"/>
                </a:cubicBezTo>
                <a:lnTo>
                  <a:pt x="373902" y="118533"/>
                </a:lnTo>
                <a:cubicBezTo>
                  <a:pt x="392620" y="62379"/>
                  <a:pt x="390835" y="85582"/>
                  <a:pt x="390835" y="50800"/>
                </a:cubicBezTo>
                <a:lnTo>
                  <a:pt x="458568" y="33866"/>
                </a:lnTo>
                <a:lnTo>
                  <a:pt x="610968" y="33866"/>
                </a:lnTo>
                <a:lnTo>
                  <a:pt x="6046568" y="0"/>
                </a:lnTo>
                <a:close/>
              </a:path>
            </a:pathLst>
          </a:custGeom>
          <a:solidFill>
            <a:srgbClr val="B9DA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5" name="文本框 4"/>
          <p:cNvSpPr txBox="1"/>
          <p:nvPr/>
        </p:nvSpPr>
        <p:spPr>
          <a:xfrm>
            <a:off x="1821873" y="2167255"/>
            <a:ext cx="8326062" cy="2676525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fontAlgn="auto">
              <a:lnSpc>
                <a:spcPct val="150000"/>
              </a:lnSpc>
            </a:pP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耶利米书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13:13</a:t>
            </a:r>
            <a:r>
              <a:rPr lang="en-US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你就要对他们说：耶和华如此说：我必使这地的一切居民，就是坐大卫宝座的君王和祭司，与先知，并耶路撒冷的一切居民 都</a:t>
            </a:r>
            <a:r>
              <a:rPr lang="zh-CN" altLang="zh-CN" sz="28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酩酊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</a:t>
            </a:r>
            <a:r>
              <a:rPr lang="zh-CN" altLang="zh-CN" sz="2800" dirty="0">
                <a:effectLst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mǐng dǐng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）大醉。</a:t>
            </a:r>
          </a:p>
        </p:txBody>
      </p:sp>
      <p:sp>
        <p:nvSpPr>
          <p:cNvPr id="38" name="文本框 4"/>
          <p:cNvSpPr txBox="1"/>
          <p:nvPr/>
        </p:nvSpPr>
        <p:spPr>
          <a:xfrm>
            <a:off x="6795655" y="5325745"/>
            <a:ext cx="3719945" cy="461665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备注：圣经中</a:t>
            </a:r>
            <a:r>
              <a:rPr lang="zh-CN" altLang="en-US" sz="24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共</a:t>
            </a:r>
            <a:r>
              <a:rPr lang="zh-CN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出现</a:t>
            </a:r>
            <a:r>
              <a:rPr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2处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231" y="2398567"/>
            <a:ext cx="2256129" cy="240026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文本框 3"/>
          <p:cNvSpPr txBox="1"/>
          <p:nvPr/>
        </p:nvSpPr>
        <p:spPr>
          <a:xfrm>
            <a:off x="5485057" y="1629126"/>
            <a:ext cx="16126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rgbClr val="333333"/>
                </a:solidFill>
                <a:effectLst/>
                <a:latin typeface="微软雅黑" panose="020B0503020204020204" charset="-122"/>
                <a:cs typeface="Times New Roman" panose="02020603050405020304" pitchFamily="18" charset="0"/>
              </a:rPr>
              <a:t> </a:t>
            </a:r>
            <a:endParaRPr lang="zh-CN" altLang="en-US" sz="4400" b="1" dirty="0"/>
          </a:p>
        </p:txBody>
      </p:sp>
      <p:sp>
        <p:nvSpPr>
          <p:cNvPr id="8" name="文本框 7"/>
          <p:cNvSpPr txBox="1"/>
          <p:nvPr/>
        </p:nvSpPr>
        <p:spPr>
          <a:xfrm>
            <a:off x="1746720" y="1908175"/>
            <a:ext cx="1387479" cy="32630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304800">
              <a:lnSpc>
                <a:spcPts val="2625"/>
              </a:lnSpc>
            </a:pPr>
            <a:r>
              <a:rPr lang="en-US" altLang="zh-CN" sz="4400" dirty="0" err="1">
                <a:latin typeface="Arial" panose="020B0604020202020204" pitchFamily="34" charset="0"/>
                <a:cs typeface="Arial" panose="020B0604020202020204" pitchFamily="34" charset="0"/>
              </a:rPr>
              <a:t>sā</a:t>
            </a:r>
            <a:endParaRPr lang="zh-CN" altLang="zh-CN" sz="8800" dirty="0">
              <a:solidFill>
                <a:srgbClr val="000000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" name="左右箭头 6"/>
          <p:cNvSpPr/>
          <p:nvPr/>
        </p:nvSpPr>
        <p:spPr>
          <a:xfrm>
            <a:off x="3731060" y="3225311"/>
            <a:ext cx="878305" cy="4085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829" y="2445456"/>
            <a:ext cx="2204776" cy="2214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文本框 10"/>
          <p:cNvSpPr txBox="1"/>
          <p:nvPr/>
        </p:nvSpPr>
        <p:spPr>
          <a:xfrm>
            <a:off x="4806909" y="2292755"/>
            <a:ext cx="784945" cy="170975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altLang="zh-CN" sz="16600" dirty="0"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  <a:p>
            <a:endParaRPr lang="zh-CN" altLang="en-US" sz="16600" dirty="0"/>
          </a:p>
        </p:txBody>
      </p:sp>
      <p:sp>
        <p:nvSpPr>
          <p:cNvPr id="12" name="文本框 11"/>
          <p:cNvSpPr txBox="1"/>
          <p:nvPr/>
        </p:nvSpPr>
        <p:spPr>
          <a:xfrm>
            <a:off x="5305204" y="1599894"/>
            <a:ext cx="12164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err="1">
                <a:latin typeface="Arial" panose="020B0604020202020204" pitchFamily="34" charset="0"/>
                <a:cs typeface="Arial" panose="020B0604020202020204" pitchFamily="34" charset="0"/>
              </a:rPr>
              <a:t>shā</a:t>
            </a:r>
            <a:endParaRPr lang="zh-CN" altLang="en-US" sz="8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2F7CF6B0-AA89-F118-8FF0-E64C485246A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074" y="2398566"/>
            <a:ext cx="2332367" cy="226222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24EB9236-71A7-B653-3947-ED6A840EE92F}"/>
              </a:ext>
            </a:extLst>
          </p:cNvPr>
          <p:cNvSpPr txBox="1"/>
          <p:nvPr/>
        </p:nvSpPr>
        <p:spPr>
          <a:xfrm>
            <a:off x="8460965" y="2245407"/>
            <a:ext cx="978794" cy="170975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altLang="zh-CN" sz="16600" dirty="0"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  <a:p>
            <a:endParaRPr lang="zh-CN" altLang="en-US" sz="16600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D57A9CB-B668-53A3-3CAF-442BDB04850C}"/>
              </a:ext>
            </a:extLst>
          </p:cNvPr>
          <p:cNvSpPr txBox="1"/>
          <p:nvPr/>
        </p:nvSpPr>
        <p:spPr>
          <a:xfrm>
            <a:off x="9068978" y="1629125"/>
            <a:ext cx="12571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err="1">
                <a:latin typeface="Arial" panose="020B0604020202020204" pitchFamily="34" charset="0"/>
                <a:cs typeface="Arial" panose="020B0604020202020204" pitchFamily="34" charset="0"/>
              </a:rPr>
              <a:t>suō</a:t>
            </a:r>
            <a:endParaRPr lang="zh-CN" altLang="en-US" sz="8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左右箭头 6">
            <a:extLst>
              <a:ext uri="{FF2B5EF4-FFF2-40B4-BE49-F238E27FC236}">
                <a16:creationId xmlns:a16="http://schemas.microsoft.com/office/drawing/2014/main" id="{F9B558EC-F264-E002-2022-2AB3096076F5}"/>
              </a:ext>
            </a:extLst>
          </p:cNvPr>
          <p:cNvSpPr/>
          <p:nvPr/>
        </p:nvSpPr>
        <p:spPr>
          <a:xfrm>
            <a:off x="7234983" y="3224750"/>
            <a:ext cx="878305" cy="4085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D33E6A0E-1EA1-7BE6-85C3-A7CD0EEBE294}"/>
              </a:ext>
            </a:extLst>
          </p:cNvPr>
          <p:cNvSpPr txBox="1"/>
          <p:nvPr/>
        </p:nvSpPr>
        <p:spPr>
          <a:xfrm>
            <a:off x="1171641" y="2171311"/>
            <a:ext cx="1268818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挲</a:t>
            </a:r>
          </a:p>
          <a:p>
            <a:endParaRPr lang="zh-CN" altLang="en-US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79C536F1-A10A-0E5E-4BB7-BA59E1003A01}"/>
              </a:ext>
            </a:extLst>
          </p:cNvPr>
          <p:cNvSpPr txBox="1"/>
          <p:nvPr/>
        </p:nvSpPr>
        <p:spPr>
          <a:xfrm>
            <a:off x="4820303" y="2105561"/>
            <a:ext cx="1722475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挲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3FA1A462-CF65-7D9D-CF64-3A4BB6A46A33}"/>
              </a:ext>
            </a:extLst>
          </p:cNvPr>
          <p:cNvSpPr txBox="1"/>
          <p:nvPr/>
        </p:nvSpPr>
        <p:spPr>
          <a:xfrm>
            <a:off x="8402459" y="2090957"/>
            <a:ext cx="918885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挲</a:t>
            </a:r>
          </a:p>
          <a:p>
            <a:endParaRPr lang="zh-CN" altLang="en-US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A30CB54-F99C-EEB6-0C50-D2FFFB2ECA0C}"/>
              </a:ext>
            </a:extLst>
          </p:cNvPr>
          <p:cNvSpPr txBox="1"/>
          <p:nvPr/>
        </p:nvSpPr>
        <p:spPr>
          <a:xfrm>
            <a:off x="1238680" y="4831925"/>
            <a:ext cx="23581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0" i="0" dirty="0">
                <a:solidFill>
                  <a:srgbClr val="54A4C8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释义：用手轻轻按着一下一下地移动的意思</a:t>
            </a:r>
            <a:endParaRPr lang="zh-CN" altLang="en-US" sz="2400" dirty="0">
              <a:solidFill>
                <a:srgbClr val="54A4C8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CC01DB70-7041-016A-874D-C68368BD321C}"/>
              </a:ext>
            </a:extLst>
          </p:cNvPr>
          <p:cNvSpPr txBox="1"/>
          <p:nvPr/>
        </p:nvSpPr>
        <p:spPr>
          <a:xfrm>
            <a:off x="4963456" y="4842607"/>
            <a:ext cx="20723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0" i="0" dirty="0">
                <a:solidFill>
                  <a:srgbClr val="54A4C8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释义：张开的意思。</a:t>
            </a:r>
            <a:endParaRPr lang="zh-CN" altLang="en-US" sz="2400" dirty="0">
              <a:solidFill>
                <a:srgbClr val="54A4C8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D62611AD-4DF8-ECBE-CA3E-546E6625AA36}"/>
              </a:ext>
            </a:extLst>
          </p:cNvPr>
          <p:cNvSpPr txBox="1"/>
          <p:nvPr/>
        </p:nvSpPr>
        <p:spPr>
          <a:xfrm>
            <a:off x="8652678" y="4850846"/>
            <a:ext cx="2037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0" i="0" dirty="0">
                <a:solidFill>
                  <a:srgbClr val="54A4C8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释义：是抚摸的意思。</a:t>
            </a:r>
            <a:endParaRPr lang="zh-CN" altLang="en-US" sz="2400" dirty="0">
              <a:solidFill>
                <a:srgbClr val="54A4C8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471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8" grpId="2"/>
      <p:bldP spid="7" grpId="1" animBg="1"/>
      <p:bldP spid="7" grpId="2" animBg="1"/>
      <p:bldP spid="11" grpId="1"/>
      <p:bldP spid="12" grpId="1"/>
      <p:bldP spid="12" grpId="2"/>
      <p:bldP spid="10" grpId="1"/>
      <p:bldP spid="13" grpId="1"/>
      <p:bldP spid="13" grpId="2"/>
      <p:bldP spid="14" grpId="1" animBg="1"/>
      <p:bldP spid="14" grpId="2" animBg="1"/>
      <p:bldP spid="15" grpId="0"/>
      <p:bldP spid="17" grpId="0"/>
      <p:bldP spid="18" grpId="0"/>
      <p:bldP spid="19" grpId="0"/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635" y="2378855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3146048" y="2221574"/>
            <a:ext cx="1451728" cy="2646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挓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597" y="2378855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6627043" y="2639371"/>
            <a:ext cx="2083324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8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sz="13800" dirty="0"/>
          </a:p>
        </p:txBody>
      </p:sp>
      <p:sp>
        <p:nvSpPr>
          <p:cNvPr id="9" name="文本框 8"/>
          <p:cNvSpPr txBox="1"/>
          <p:nvPr/>
        </p:nvSpPr>
        <p:spPr>
          <a:xfrm>
            <a:off x="3702473" y="1668110"/>
            <a:ext cx="1451728" cy="768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44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zhā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6792595" y="1731645"/>
            <a:ext cx="1943735" cy="768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 </a:t>
            </a:r>
            <a:r>
              <a:rPr lang="en-US" altLang="zh-CN" sz="44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 shā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5840890" y="5421374"/>
            <a:ext cx="6094428" cy="402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04800">
              <a:lnSpc>
                <a:spcPts val="2625"/>
              </a:lnSpc>
            </a:pPr>
            <a:r>
              <a:rPr lang="en-US" altLang="zh-CN" sz="18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zh-CN" sz="2400" dirty="0">
              <a:solidFill>
                <a:srgbClr val="00B0F0"/>
              </a:solidFill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563221" y="2212217"/>
            <a:ext cx="3048785" cy="2646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挲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7755711" y="5313715"/>
            <a:ext cx="6094428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释</a:t>
            </a:r>
            <a:r>
              <a:rPr alt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义：张开；伸开</a:t>
            </a:r>
            <a:r>
              <a:rPr 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9" grpId="0"/>
      <p:bldP spid="9" grpId="1"/>
      <p:bldP spid="11" grpId="0"/>
      <p:bldP spid="11" grpId="1"/>
      <p:bldP spid="7" grpId="0"/>
      <p:bldP spid="7" grpId="1"/>
      <p:bldP spid="15" grpId="0"/>
      <p:bldP spid="1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FF9A8B4A-713A-5498-B35C-A49DFE1FC3F4}"/>
              </a:ext>
            </a:extLst>
          </p:cNvPr>
          <p:cNvSpPr/>
          <p:nvPr/>
        </p:nvSpPr>
        <p:spPr>
          <a:xfrm>
            <a:off x="1136073" y="2035810"/>
            <a:ext cx="10246477" cy="2729026"/>
          </a:xfrm>
          <a:custGeom>
            <a:avLst/>
            <a:gdLst>
              <a:gd name="connsiteX0" fmla="*/ 6046568 w 6198968"/>
              <a:gd name="connsiteY0" fmla="*/ 0 h 3526605"/>
              <a:gd name="connsiteX1" fmla="*/ 6046568 w 6198968"/>
              <a:gd name="connsiteY1" fmla="*/ 0 h 3526605"/>
              <a:gd name="connsiteX2" fmla="*/ 5928035 w 6198968"/>
              <a:gd name="connsiteY2" fmla="*/ 101600 h 3526605"/>
              <a:gd name="connsiteX3" fmla="*/ 5860302 w 6198968"/>
              <a:gd name="connsiteY3" fmla="*/ 152400 h 3526605"/>
              <a:gd name="connsiteX4" fmla="*/ 5792568 w 6198968"/>
              <a:gd name="connsiteY4" fmla="*/ 220133 h 3526605"/>
              <a:gd name="connsiteX5" fmla="*/ 5741768 w 6198968"/>
              <a:gd name="connsiteY5" fmla="*/ 321733 h 3526605"/>
              <a:gd name="connsiteX6" fmla="*/ 5690968 w 6198968"/>
              <a:gd name="connsiteY6" fmla="*/ 355600 h 3526605"/>
              <a:gd name="connsiteX7" fmla="*/ 5589368 w 6198968"/>
              <a:gd name="connsiteY7" fmla="*/ 491066 h 3526605"/>
              <a:gd name="connsiteX8" fmla="*/ 5504702 w 6198968"/>
              <a:gd name="connsiteY8" fmla="*/ 575733 h 3526605"/>
              <a:gd name="connsiteX9" fmla="*/ 5420035 w 6198968"/>
              <a:gd name="connsiteY9" fmla="*/ 677333 h 3526605"/>
              <a:gd name="connsiteX10" fmla="*/ 5403102 w 6198968"/>
              <a:gd name="connsiteY10" fmla="*/ 728133 h 3526605"/>
              <a:gd name="connsiteX11" fmla="*/ 5301502 w 6198968"/>
              <a:gd name="connsiteY11" fmla="*/ 812800 h 3526605"/>
              <a:gd name="connsiteX12" fmla="*/ 5216835 w 6198968"/>
              <a:gd name="connsiteY12" fmla="*/ 897466 h 3526605"/>
              <a:gd name="connsiteX13" fmla="*/ 5182968 w 6198968"/>
              <a:gd name="connsiteY13" fmla="*/ 948266 h 3526605"/>
              <a:gd name="connsiteX14" fmla="*/ 5132168 w 6198968"/>
              <a:gd name="connsiteY14" fmla="*/ 999066 h 3526605"/>
              <a:gd name="connsiteX15" fmla="*/ 5098302 w 6198968"/>
              <a:gd name="connsiteY15" fmla="*/ 1066800 h 3526605"/>
              <a:gd name="connsiteX16" fmla="*/ 5047502 w 6198968"/>
              <a:gd name="connsiteY16" fmla="*/ 1134533 h 3526605"/>
              <a:gd name="connsiteX17" fmla="*/ 4996702 w 6198968"/>
              <a:gd name="connsiteY17" fmla="*/ 1219200 h 3526605"/>
              <a:gd name="connsiteX18" fmla="*/ 4776568 w 6198968"/>
              <a:gd name="connsiteY18" fmla="*/ 1540933 h 3526605"/>
              <a:gd name="connsiteX19" fmla="*/ 5386168 w 6198968"/>
              <a:gd name="connsiteY19" fmla="*/ 2387600 h 3526605"/>
              <a:gd name="connsiteX20" fmla="*/ 5504702 w 6198968"/>
              <a:gd name="connsiteY20" fmla="*/ 2709333 h 3526605"/>
              <a:gd name="connsiteX21" fmla="*/ 5640168 w 6198968"/>
              <a:gd name="connsiteY21" fmla="*/ 2777066 h 3526605"/>
              <a:gd name="connsiteX22" fmla="*/ 5792568 w 6198968"/>
              <a:gd name="connsiteY22" fmla="*/ 2895600 h 3526605"/>
              <a:gd name="connsiteX23" fmla="*/ 5894168 w 6198968"/>
              <a:gd name="connsiteY23" fmla="*/ 2929466 h 3526605"/>
              <a:gd name="connsiteX24" fmla="*/ 5928035 w 6198968"/>
              <a:gd name="connsiteY24" fmla="*/ 2980266 h 3526605"/>
              <a:gd name="connsiteX25" fmla="*/ 5978835 w 6198968"/>
              <a:gd name="connsiteY25" fmla="*/ 3014133 h 3526605"/>
              <a:gd name="connsiteX26" fmla="*/ 6012702 w 6198968"/>
              <a:gd name="connsiteY26" fmla="*/ 3115733 h 3526605"/>
              <a:gd name="connsiteX27" fmla="*/ 6029635 w 6198968"/>
              <a:gd name="connsiteY27" fmla="*/ 3166533 h 3526605"/>
              <a:gd name="connsiteX28" fmla="*/ 6114302 w 6198968"/>
              <a:gd name="connsiteY28" fmla="*/ 3251200 h 3526605"/>
              <a:gd name="connsiteX29" fmla="*/ 6165102 w 6198968"/>
              <a:gd name="connsiteY29" fmla="*/ 3318933 h 3526605"/>
              <a:gd name="connsiteX30" fmla="*/ 6198968 w 6198968"/>
              <a:gd name="connsiteY30" fmla="*/ 3352800 h 3526605"/>
              <a:gd name="connsiteX31" fmla="*/ 6198968 w 6198968"/>
              <a:gd name="connsiteY31" fmla="*/ 3352800 h 3526605"/>
              <a:gd name="connsiteX32" fmla="*/ 5199902 w 6198968"/>
              <a:gd name="connsiteY32" fmla="*/ 3420533 h 3526605"/>
              <a:gd name="connsiteX33" fmla="*/ 4827368 w 6198968"/>
              <a:gd name="connsiteY33" fmla="*/ 3454400 h 3526605"/>
              <a:gd name="connsiteX34" fmla="*/ 4404035 w 6198968"/>
              <a:gd name="connsiteY34" fmla="*/ 3471333 h 3526605"/>
              <a:gd name="connsiteX35" fmla="*/ 3675902 w 6198968"/>
              <a:gd name="connsiteY35" fmla="*/ 3488266 h 3526605"/>
              <a:gd name="connsiteX36" fmla="*/ 3303368 w 6198968"/>
              <a:gd name="connsiteY36" fmla="*/ 3471333 h 3526605"/>
              <a:gd name="connsiteX37" fmla="*/ 1593102 w 6198968"/>
              <a:gd name="connsiteY37" fmla="*/ 3522133 h 3526605"/>
              <a:gd name="connsiteX38" fmla="*/ 949635 w 6198968"/>
              <a:gd name="connsiteY38" fmla="*/ 3505200 h 3526605"/>
              <a:gd name="connsiteX39" fmla="*/ 814168 w 6198968"/>
              <a:gd name="connsiteY39" fmla="*/ 3471333 h 3526605"/>
              <a:gd name="connsiteX40" fmla="*/ 746435 w 6198968"/>
              <a:gd name="connsiteY40" fmla="*/ 3454400 h 3526605"/>
              <a:gd name="connsiteX41" fmla="*/ 695635 w 6198968"/>
              <a:gd name="connsiteY41" fmla="*/ 3437466 h 3526605"/>
              <a:gd name="connsiteX42" fmla="*/ 492435 w 6198968"/>
              <a:gd name="connsiteY42" fmla="*/ 3420533 h 3526605"/>
              <a:gd name="connsiteX43" fmla="*/ 272302 w 6198968"/>
              <a:gd name="connsiteY43" fmla="*/ 3403600 h 3526605"/>
              <a:gd name="connsiteX44" fmla="*/ 221502 w 6198968"/>
              <a:gd name="connsiteY44" fmla="*/ 3335866 h 3526605"/>
              <a:gd name="connsiteX45" fmla="*/ 187635 w 6198968"/>
              <a:gd name="connsiteY45" fmla="*/ 3183466 h 3526605"/>
              <a:gd name="connsiteX46" fmla="*/ 153768 w 6198968"/>
              <a:gd name="connsiteY46" fmla="*/ 3132666 h 3526605"/>
              <a:gd name="connsiteX47" fmla="*/ 102968 w 6198968"/>
              <a:gd name="connsiteY47" fmla="*/ 3031066 h 3526605"/>
              <a:gd name="connsiteX48" fmla="*/ 86035 w 6198968"/>
              <a:gd name="connsiteY48" fmla="*/ 2963333 h 3526605"/>
              <a:gd name="connsiteX49" fmla="*/ 52168 w 6198968"/>
              <a:gd name="connsiteY49" fmla="*/ 2895600 h 3526605"/>
              <a:gd name="connsiteX50" fmla="*/ 35235 w 6198968"/>
              <a:gd name="connsiteY50" fmla="*/ 2844800 h 3526605"/>
              <a:gd name="connsiteX51" fmla="*/ 18302 w 6198968"/>
              <a:gd name="connsiteY51" fmla="*/ 2709333 h 3526605"/>
              <a:gd name="connsiteX52" fmla="*/ 1368 w 6198968"/>
              <a:gd name="connsiteY52" fmla="*/ 2641600 h 3526605"/>
              <a:gd name="connsiteX53" fmla="*/ 69102 w 6198968"/>
              <a:gd name="connsiteY53" fmla="*/ 2540000 h 3526605"/>
              <a:gd name="connsiteX54" fmla="*/ 136835 w 6198968"/>
              <a:gd name="connsiteY54" fmla="*/ 2455333 h 3526605"/>
              <a:gd name="connsiteX55" fmla="*/ 170702 w 6198968"/>
              <a:gd name="connsiteY55" fmla="*/ 2404533 h 3526605"/>
              <a:gd name="connsiteX56" fmla="*/ 255368 w 6198968"/>
              <a:gd name="connsiteY56" fmla="*/ 2286000 h 3526605"/>
              <a:gd name="connsiteX57" fmla="*/ 272302 w 6198968"/>
              <a:gd name="connsiteY57" fmla="*/ 2235200 h 3526605"/>
              <a:gd name="connsiteX58" fmla="*/ 306168 w 6198968"/>
              <a:gd name="connsiteY58" fmla="*/ 2167466 h 3526605"/>
              <a:gd name="connsiteX59" fmla="*/ 306168 w 6198968"/>
              <a:gd name="connsiteY59" fmla="*/ 1947333 h 3526605"/>
              <a:gd name="connsiteX60" fmla="*/ 289235 w 6198968"/>
              <a:gd name="connsiteY60" fmla="*/ 1608666 h 3526605"/>
              <a:gd name="connsiteX61" fmla="*/ 272302 w 6198968"/>
              <a:gd name="connsiteY61" fmla="*/ 1557866 h 3526605"/>
              <a:gd name="connsiteX62" fmla="*/ 204568 w 6198968"/>
              <a:gd name="connsiteY62" fmla="*/ 1320800 h 3526605"/>
              <a:gd name="connsiteX63" fmla="*/ 136835 w 6198968"/>
              <a:gd name="connsiteY63" fmla="*/ 1185333 h 3526605"/>
              <a:gd name="connsiteX64" fmla="*/ 119902 w 6198968"/>
              <a:gd name="connsiteY64" fmla="*/ 1100666 h 3526605"/>
              <a:gd name="connsiteX65" fmla="*/ 102968 w 6198968"/>
              <a:gd name="connsiteY65" fmla="*/ 1032933 h 3526605"/>
              <a:gd name="connsiteX66" fmla="*/ 69102 w 6198968"/>
              <a:gd name="connsiteY66" fmla="*/ 880533 h 3526605"/>
              <a:gd name="connsiteX67" fmla="*/ 86035 w 6198968"/>
              <a:gd name="connsiteY67" fmla="*/ 626533 h 3526605"/>
              <a:gd name="connsiteX68" fmla="*/ 153768 w 6198968"/>
              <a:gd name="connsiteY68" fmla="*/ 592666 h 3526605"/>
              <a:gd name="connsiteX69" fmla="*/ 187635 w 6198968"/>
              <a:gd name="connsiteY69" fmla="*/ 541866 h 3526605"/>
              <a:gd name="connsiteX70" fmla="*/ 221502 w 6198968"/>
              <a:gd name="connsiteY70" fmla="*/ 440266 h 3526605"/>
              <a:gd name="connsiteX71" fmla="*/ 255368 w 6198968"/>
              <a:gd name="connsiteY71" fmla="*/ 389466 h 3526605"/>
              <a:gd name="connsiteX72" fmla="*/ 272302 w 6198968"/>
              <a:gd name="connsiteY72" fmla="*/ 338666 h 3526605"/>
              <a:gd name="connsiteX73" fmla="*/ 340035 w 6198968"/>
              <a:gd name="connsiteY73" fmla="*/ 220133 h 3526605"/>
              <a:gd name="connsiteX74" fmla="*/ 373902 w 6198968"/>
              <a:gd name="connsiteY74" fmla="*/ 118533 h 3526605"/>
              <a:gd name="connsiteX75" fmla="*/ 390835 w 6198968"/>
              <a:gd name="connsiteY75" fmla="*/ 50800 h 3526605"/>
              <a:gd name="connsiteX76" fmla="*/ 458568 w 6198968"/>
              <a:gd name="connsiteY76" fmla="*/ 33866 h 3526605"/>
              <a:gd name="connsiteX77" fmla="*/ 610968 w 6198968"/>
              <a:gd name="connsiteY77" fmla="*/ 33866 h 3526605"/>
              <a:gd name="connsiteX78" fmla="*/ 6046568 w 6198968"/>
              <a:gd name="connsiteY78" fmla="*/ 0 h 35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6198968" h="3526605">
                <a:moveTo>
                  <a:pt x="6046568" y="0"/>
                </a:moveTo>
                <a:lnTo>
                  <a:pt x="6046568" y="0"/>
                </a:lnTo>
                <a:cubicBezTo>
                  <a:pt x="6007057" y="33867"/>
                  <a:pt x="5968311" y="68647"/>
                  <a:pt x="5928035" y="101600"/>
                </a:cubicBezTo>
                <a:cubicBezTo>
                  <a:pt x="5906192" y="119471"/>
                  <a:pt x="5881541" y="133816"/>
                  <a:pt x="5860302" y="152400"/>
                </a:cubicBezTo>
                <a:cubicBezTo>
                  <a:pt x="5836272" y="173426"/>
                  <a:pt x="5815146" y="197555"/>
                  <a:pt x="5792568" y="220133"/>
                </a:cubicBezTo>
                <a:cubicBezTo>
                  <a:pt x="5778796" y="261451"/>
                  <a:pt x="5774595" y="288906"/>
                  <a:pt x="5741768" y="321733"/>
                </a:cubicBezTo>
                <a:cubicBezTo>
                  <a:pt x="5727377" y="336124"/>
                  <a:pt x="5704582" y="340473"/>
                  <a:pt x="5690968" y="355600"/>
                </a:cubicBezTo>
                <a:cubicBezTo>
                  <a:pt x="5653209" y="397555"/>
                  <a:pt x="5589368" y="491066"/>
                  <a:pt x="5589368" y="491066"/>
                </a:cubicBezTo>
                <a:cubicBezTo>
                  <a:pt x="5549658" y="610200"/>
                  <a:pt x="5609323" y="471112"/>
                  <a:pt x="5504702" y="575733"/>
                </a:cubicBezTo>
                <a:cubicBezTo>
                  <a:pt x="5332829" y="747606"/>
                  <a:pt x="5595765" y="560179"/>
                  <a:pt x="5420035" y="677333"/>
                </a:cubicBezTo>
                <a:cubicBezTo>
                  <a:pt x="5414391" y="694266"/>
                  <a:pt x="5413003" y="713281"/>
                  <a:pt x="5403102" y="728133"/>
                </a:cubicBezTo>
                <a:cubicBezTo>
                  <a:pt x="5377026" y="767247"/>
                  <a:pt x="5338986" y="787810"/>
                  <a:pt x="5301502" y="812800"/>
                </a:cubicBezTo>
                <a:cubicBezTo>
                  <a:pt x="5211190" y="948267"/>
                  <a:pt x="5329725" y="784578"/>
                  <a:pt x="5216835" y="897466"/>
                </a:cubicBezTo>
                <a:cubicBezTo>
                  <a:pt x="5202444" y="911857"/>
                  <a:pt x="5195997" y="932632"/>
                  <a:pt x="5182968" y="948266"/>
                </a:cubicBezTo>
                <a:cubicBezTo>
                  <a:pt x="5167637" y="966663"/>
                  <a:pt x="5149101" y="982133"/>
                  <a:pt x="5132168" y="999066"/>
                </a:cubicBezTo>
                <a:cubicBezTo>
                  <a:pt x="5120879" y="1021644"/>
                  <a:pt x="5111681" y="1045394"/>
                  <a:pt x="5098302" y="1066800"/>
                </a:cubicBezTo>
                <a:cubicBezTo>
                  <a:pt x="5083344" y="1090732"/>
                  <a:pt x="5061504" y="1110029"/>
                  <a:pt x="5047502" y="1134533"/>
                </a:cubicBezTo>
                <a:cubicBezTo>
                  <a:pt x="4988882" y="1237117"/>
                  <a:pt x="5075959" y="1139941"/>
                  <a:pt x="4996702" y="1219200"/>
                </a:cubicBezTo>
                <a:lnTo>
                  <a:pt x="4776568" y="1540933"/>
                </a:lnTo>
                <a:lnTo>
                  <a:pt x="5386168" y="2387600"/>
                </a:lnTo>
                <a:lnTo>
                  <a:pt x="5504702" y="2709333"/>
                </a:lnTo>
                <a:cubicBezTo>
                  <a:pt x="5549857" y="2731911"/>
                  <a:pt x="5597576" y="2749962"/>
                  <a:pt x="5640168" y="2777066"/>
                </a:cubicBezTo>
                <a:cubicBezTo>
                  <a:pt x="5736594" y="2838428"/>
                  <a:pt x="5642412" y="2845549"/>
                  <a:pt x="5792568" y="2895600"/>
                </a:cubicBezTo>
                <a:lnTo>
                  <a:pt x="5894168" y="2929466"/>
                </a:lnTo>
                <a:cubicBezTo>
                  <a:pt x="5905457" y="2946399"/>
                  <a:pt x="5913644" y="2965875"/>
                  <a:pt x="5928035" y="2980266"/>
                </a:cubicBezTo>
                <a:cubicBezTo>
                  <a:pt x="5942426" y="2994657"/>
                  <a:pt x="5968049" y="2996875"/>
                  <a:pt x="5978835" y="3014133"/>
                </a:cubicBezTo>
                <a:cubicBezTo>
                  <a:pt x="5997755" y="3044405"/>
                  <a:pt x="6001413" y="3081866"/>
                  <a:pt x="6012702" y="3115733"/>
                </a:cubicBezTo>
                <a:cubicBezTo>
                  <a:pt x="6018346" y="3132666"/>
                  <a:pt x="6019734" y="3151682"/>
                  <a:pt x="6029635" y="3166533"/>
                </a:cubicBezTo>
                <a:cubicBezTo>
                  <a:pt x="6119947" y="3302000"/>
                  <a:pt x="6001413" y="3138311"/>
                  <a:pt x="6114302" y="3251200"/>
                </a:cubicBezTo>
                <a:cubicBezTo>
                  <a:pt x="6134258" y="3271156"/>
                  <a:pt x="6147035" y="3297252"/>
                  <a:pt x="6165102" y="3318933"/>
                </a:cubicBezTo>
                <a:cubicBezTo>
                  <a:pt x="6175322" y="3331198"/>
                  <a:pt x="6187679" y="3341511"/>
                  <a:pt x="6198968" y="3352800"/>
                </a:cubicBezTo>
                <a:lnTo>
                  <a:pt x="6198968" y="3352800"/>
                </a:lnTo>
                <a:lnTo>
                  <a:pt x="5199902" y="3420533"/>
                </a:lnTo>
                <a:cubicBezTo>
                  <a:pt x="5052577" y="3436902"/>
                  <a:pt x="4985839" y="3446059"/>
                  <a:pt x="4827368" y="3454400"/>
                </a:cubicBezTo>
                <a:cubicBezTo>
                  <a:pt x="4686339" y="3461823"/>
                  <a:pt x="4545146" y="3465689"/>
                  <a:pt x="4404035" y="3471333"/>
                </a:cubicBezTo>
                <a:cubicBezTo>
                  <a:pt x="4106353" y="3570561"/>
                  <a:pt x="4325731" y="3510294"/>
                  <a:pt x="3675902" y="3488266"/>
                </a:cubicBezTo>
                <a:cubicBezTo>
                  <a:pt x="3551667" y="3484055"/>
                  <a:pt x="3427546" y="3476977"/>
                  <a:pt x="3303368" y="3471333"/>
                </a:cubicBezTo>
                <a:cubicBezTo>
                  <a:pt x="1705723" y="3506446"/>
                  <a:pt x="2273654" y="3454079"/>
                  <a:pt x="1593102" y="3522133"/>
                </a:cubicBezTo>
                <a:cubicBezTo>
                  <a:pt x="1378613" y="3516489"/>
                  <a:pt x="1163967" y="3515169"/>
                  <a:pt x="949635" y="3505200"/>
                </a:cubicBezTo>
                <a:cubicBezTo>
                  <a:pt x="887957" y="3502331"/>
                  <a:pt x="867160" y="3486473"/>
                  <a:pt x="814168" y="3471333"/>
                </a:cubicBezTo>
                <a:cubicBezTo>
                  <a:pt x="791791" y="3464940"/>
                  <a:pt x="768812" y="3460794"/>
                  <a:pt x="746435" y="3454400"/>
                </a:cubicBezTo>
                <a:cubicBezTo>
                  <a:pt x="729272" y="3449496"/>
                  <a:pt x="713328" y="3439825"/>
                  <a:pt x="695635" y="3437466"/>
                </a:cubicBezTo>
                <a:cubicBezTo>
                  <a:pt x="628263" y="3428483"/>
                  <a:pt x="560066" y="3427296"/>
                  <a:pt x="492435" y="3420533"/>
                </a:cubicBezTo>
                <a:cubicBezTo>
                  <a:pt x="288096" y="3400100"/>
                  <a:pt x="427820" y="3403600"/>
                  <a:pt x="272302" y="3403600"/>
                </a:cubicBezTo>
                <a:lnTo>
                  <a:pt x="221502" y="3335866"/>
                </a:lnTo>
                <a:cubicBezTo>
                  <a:pt x="210213" y="3285066"/>
                  <a:pt x="204091" y="3232835"/>
                  <a:pt x="187635" y="3183466"/>
                </a:cubicBezTo>
                <a:cubicBezTo>
                  <a:pt x="181199" y="3164159"/>
                  <a:pt x="162869" y="3150869"/>
                  <a:pt x="153768" y="3132666"/>
                </a:cubicBezTo>
                <a:cubicBezTo>
                  <a:pt x="83661" y="2992452"/>
                  <a:pt x="200026" y="3176652"/>
                  <a:pt x="102968" y="3031066"/>
                </a:cubicBezTo>
                <a:cubicBezTo>
                  <a:pt x="97324" y="3008488"/>
                  <a:pt x="94207" y="2985124"/>
                  <a:pt x="86035" y="2963333"/>
                </a:cubicBezTo>
                <a:cubicBezTo>
                  <a:pt x="77172" y="2939698"/>
                  <a:pt x="62112" y="2918802"/>
                  <a:pt x="52168" y="2895600"/>
                </a:cubicBezTo>
                <a:cubicBezTo>
                  <a:pt x="45137" y="2879194"/>
                  <a:pt x="40879" y="2861733"/>
                  <a:pt x="35235" y="2844800"/>
                </a:cubicBezTo>
                <a:cubicBezTo>
                  <a:pt x="29591" y="2799644"/>
                  <a:pt x="25783" y="2754221"/>
                  <a:pt x="18302" y="2709333"/>
                </a:cubicBezTo>
                <a:cubicBezTo>
                  <a:pt x="14476" y="2686377"/>
                  <a:pt x="-5319" y="2663891"/>
                  <a:pt x="1368" y="2641600"/>
                </a:cubicBezTo>
                <a:cubicBezTo>
                  <a:pt x="13064" y="2602614"/>
                  <a:pt x="69102" y="2540000"/>
                  <a:pt x="69102" y="2540000"/>
                </a:cubicBezTo>
                <a:cubicBezTo>
                  <a:pt x="102067" y="2441104"/>
                  <a:pt x="60242" y="2531926"/>
                  <a:pt x="136835" y="2455333"/>
                </a:cubicBezTo>
                <a:cubicBezTo>
                  <a:pt x="151226" y="2440942"/>
                  <a:pt x="158873" y="2421094"/>
                  <a:pt x="170702" y="2404533"/>
                </a:cubicBezTo>
                <a:cubicBezTo>
                  <a:pt x="183490" y="2386629"/>
                  <a:pt x="242063" y="2312610"/>
                  <a:pt x="255368" y="2286000"/>
                </a:cubicBezTo>
                <a:cubicBezTo>
                  <a:pt x="263350" y="2270035"/>
                  <a:pt x="265271" y="2251606"/>
                  <a:pt x="272302" y="2235200"/>
                </a:cubicBezTo>
                <a:cubicBezTo>
                  <a:pt x="282246" y="2211998"/>
                  <a:pt x="294879" y="2190044"/>
                  <a:pt x="306168" y="2167466"/>
                </a:cubicBezTo>
                <a:cubicBezTo>
                  <a:pt x="336122" y="2017701"/>
                  <a:pt x="320197" y="2143733"/>
                  <a:pt x="306168" y="1947333"/>
                </a:cubicBezTo>
                <a:cubicBezTo>
                  <a:pt x="298115" y="1834590"/>
                  <a:pt x="299027" y="1721271"/>
                  <a:pt x="289235" y="1608666"/>
                </a:cubicBezTo>
                <a:cubicBezTo>
                  <a:pt x="287689" y="1590884"/>
                  <a:pt x="276998" y="1575086"/>
                  <a:pt x="272302" y="1557866"/>
                </a:cubicBezTo>
                <a:cubicBezTo>
                  <a:pt x="259280" y="1510120"/>
                  <a:pt x="230526" y="1372715"/>
                  <a:pt x="204568" y="1320800"/>
                </a:cubicBezTo>
                <a:lnTo>
                  <a:pt x="136835" y="1185333"/>
                </a:lnTo>
                <a:cubicBezTo>
                  <a:pt x="131191" y="1157111"/>
                  <a:pt x="126146" y="1128762"/>
                  <a:pt x="119902" y="1100666"/>
                </a:cubicBezTo>
                <a:cubicBezTo>
                  <a:pt x="114853" y="1077948"/>
                  <a:pt x="107532" y="1055754"/>
                  <a:pt x="102968" y="1032933"/>
                </a:cubicBezTo>
                <a:cubicBezTo>
                  <a:pt x="73165" y="883918"/>
                  <a:pt x="102058" y="979402"/>
                  <a:pt x="69102" y="880533"/>
                </a:cubicBezTo>
                <a:cubicBezTo>
                  <a:pt x="74746" y="795866"/>
                  <a:pt x="62092" y="707940"/>
                  <a:pt x="86035" y="626533"/>
                </a:cubicBezTo>
                <a:cubicBezTo>
                  <a:pt x="93158" y="602316"/>
                  <a:pt x="134376" y="608826"/>
                  <a:pt x="153768" y="592666"/>
                </a:cubicBezTo>
                <a:cubicBezTo>
                  <a:pt x="169402" y="579637"/>
                  <a:pt x="176346" y="558799"/>
                  <a:pt x="187635" y="541866"/>
                </a:cubicBezTo>
                <a:cubicBezTo>
                  <a:pt x="198924" y="507999"/>
                  <a:pt x="201700" y="469969"/>
                  <a:pt x="221502" y="440266"/>
                </a:cubicBezTo>
                <a:cubicBezTo>
                  <a:pt x="232791" y="423333"/>
                  <a:pt x="246267" y="407669"/>
                  <a:pt x="255368" y="389466"/>
                </a:cubicBezTo>
                <a:cubicBezTo>
                  <a:pt x="263350" y="373501"/>
                  <a:pt x="265271" y="355072"/>
                  <a:pt x="272302" y="338666"/>
                </a:cubicBezTo>
                <a:cubicBezTo>
                  <a:pt x="298084" y="278507"/>
                  <a:pt x="306021" y="271154"/>
                  <a:pt x="340035" y="220133"/>
                </a:cubicBezTo>
                <a:lnTo>
                  <a:pt x="373902" y="118533"/>
                </a:lnTo>
                <a:cubicBezTo>
                  <a:pt x="392620" y="62379"/>
                  <a:pt x="390835" y="85582"/>
                  <a:pt x="390835" y="50800"/>
                </a:cubicBezTo>
                <a:lnTo>
                  <a:pt x="458568" y="33866"/>
                </a:lnTo>
                <a:lnTo>
                  <a:pt x="610968" y="33866"/>
                </a:lnTo>
                <a:lnTo>
                  <a:pt x="6046568" y="0"/>
                </a:lnTo>
                <a:close/>
              </a:path>
            </a:pathLst>
          </a:custGeom>
          <a:solidFill>
            <a:srgbClr val="B9DA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256459" y="1243712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5045162" y="1149821"/>
            <a:ext cx="241031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zh-CN" sz="3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挓挲</a:t>
            </a:r>
          </a:p>
        </p:txBody>
      </p:sp>
      <p:sp>
        <p:nvSpPr>
          <p:cNvPr id="35" name="文本框 4"/>
          <p:cNvSpPr txBox="1"/>
          <p:nvPr/>
        </p:nvSpPr>
        <p:spPr>
          <a:xfrm>
            <a:off x="1439101" y="2104352"/>
            <a:ext cx="8612210" cy="3502718"/>
          </a:xfrm>
          <a:prstGeom prst="rect">
            <a:avLst/>
          </a:prstGeom>
          <a:noFill/>
          <a:effectLst/>
        </p:spPr>
        <p:txBody>
          <a:bodyPr vert="horz"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l" fontAlgn="auto">
              <a:lnSpc>
                <a:spcPct val="150000"/>
              </a:lnSpc>
            </a:pP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耶利米书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4:31</a:t>
            </a:r>
            <a:r>
              <a:rPr lang="en-US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我听见有声音，仿佛妇人产难的声音，好像生头胎疼痛的声音，是锡安女子的声音。她喘着气，</a:t>
            </a:r>
            <a:r>
              <a:rPr lang="zh-CN" altLang="zh-CN" sz="28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挓挲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sym typeface="+mn-ea"/>
              </a:rPr>
              <a:t>zhā  shā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）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手，说：“我有祸了！在杀人的跟前，我的心发昏了。</a:t>
            </a:r>
          </a:p>
        </p:txBody>
      </p:sp>
      <p:sp>
        <p:nvSpPr>
          <p:cNvPr id="38" name="文本框 4"/>
          <p:cNvSpPr txBox="1"/>
          <p:nvPr/>
        </p:nvSpPr>
        <p:spPr>
          <a:xfrm>
            <a:off x="7170420" y="5145405"/>
            <a:ext cx="3514725" cy="461665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8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备注：圣经中</a:t>
            </a:r>
            <a:r>
              <a:rPr lang="zh-CN" altLang="en-US" sz="24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共</a:t>
            </a:r>
            <a:r>
              <a:rPr lang="zh-CN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出现</a:t>
            </a:r>
            <a:r>
              <a:rPr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2处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874" y="2522751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文本框 3"/>
          <p:cNvSpPr txBox="1"/>
          <p:nvPr/>
        </p:nvSpPr>
        <p:spPr>
          <a:xfrm>
            <a:off x="3747135" y="1781810"/>
            <a:ext cx="1953895" cy="76898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4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pēnɡ</a:t>
            </a:r>
            <a:r>
              <a:rPr lang="en-US" altLang="zh-CN" sz="4400" b="1" dirty="0">
                <a:solidFill>
                  <a:srgbClr val="333333"/>
                </a:solidFill>
                <a:effectLst/>
                <a:latin typeface="微软雅黑" panose="020B0503020204020204" charset="-122"/>
                <a:cs typeface="Times New Roman" panose="02020603050405020304" pitchFamily="18" charset="0"/>
              </a:rPr>
              <a:t> </a:t>
            </a:r>
            <a:endParaRPr lang="zh-CN" altLang="en-US" sz="4400" b="1" dirty="0"/>
          </a:p>
        </p:txBody>
      </p:sp>
      <p:sp>
        <p:nvSpPr>
          <p:cNvPr id="6" name="文本框 5"/>
          <p:cNvSpPr txBox="1"/>
          <p:nvPr/>
        </p:nvSpPr>
        <p:spPr>
          <a:xfrm>
            <a:off x="6792798" y="257336"/>
            <a:ext cx="2596598" cy="47694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38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訇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887210" y="2027555"/>
            <a:ext cx="2453640" cy="427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04800">
              <a:lnSpc>
                <a:spcPts val="2625"/>
              </a:lnSpc>
            </a:pPr>
            <a:r>
              <a:rPr lang="zh-CN" altLang="zh-CN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hōng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5964555" y="5324475"/>
            <a:ext cx="497713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释义：形容撞击或大物落地的声音。</a:t>
            </a:r>
            <a:endParaRPr sz="2400" dirty="0">
              <a:solidFill>
                <a:srgbClr val="54A4C8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544" y="2581171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文本框 8"/>
          <p:cNvSpPr txBox="1"/>
          <p:nvPr/>
        </p:nvSpPr>
        <p:spPr>
          <a:xfrm>
            <a:off x="3323935" y="2373631"/>
            <a:ext cx="1194435" cy="2646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600" dirty="0">
                <a:latin typeface="楷体" panose="02010609060101010101" pitchFamily="49" charset="-122"/>
                <a:ea typeface="楷体" panose="02010609060101010101" pitchFamily="49" charset="-122"/>
              </a:rPr>
              <a:t>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  <p:bldP spid="8" grpId="0"/>
      <p:bldP spid="8" grpId="1"/>
      <p:bldP spid="10" grpId="0"/>
      <p:bldP spid="10" grpId="1"/>
      <p:bldP spid="9" grpId="0"/>
      <p:bldP spid="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砰訇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link="rId2">
                  <p14:trim end="1772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256459" y="1243712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5045162" y="1149821"/>
            <a:ext cx="241031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zh-CN" sz="3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砰訇</a:t>
            </a:r>
          </a:p>
        </p:txBody>
      </p:sp>
      <p:sp>
        <p:nvSpPr>
          <p:cNvPr id="7" name="任意多边形: 形状 6"/>
          <p:cNvSpPr/>
          <p:nvPr/>
        </p:nvSpPr>
        <p:spPr>
          <a:xfrm>
            <a:off x="1366520" y="2040890"/>
            <a:ext cx="9992995" cy="2895600"/>
          </a:xfrm>
          <a:custGeom>
            <a:avLst/>
            <a:gdLst>
              <a:gd name="connsiteX0" fmla="*/ 6046568 w 6198968"/>
              <a:gd name="connsiteY0" fmla="*/ 0 h 3526605"/>
              <a:gd name="connsiteX1" fmla="*/ 6046568 w 6198968"/>
              <a:gd name="connsiteY1" fmla="*/ 0 h 3526605"/>
              <a:gd name="connsiteX2" fmla="*/ 5928035 w 6198968"/>
              <a:gd name="connsiteY2" fmla="*/ 101600 h 3526605"/>
              <a:gd name="connsiteX3" fmla="*/ 5860302 w 6198968"/>
              <a:gd name="connsiteY3" fmla="*/ 152400 h 3526605"/>
              <a:gd name="connsiteX4" fmla="*/ 5792568 w 6198968"/>
              <a:gd name="connsiteY4" fmla="*/ 220133 h 3526605"/>
              <a:gd name="connsiteX5" fmla="*/ 5741768 w 6198968"/>
              <a:gd name="connsiteY5" fmla="*/ 321733 h 3526605"/>
              <a:gd name="connsiteX6" fmla="*/ 5690968 w 6198968"/>
              <a:gd name="connsiteY6" fmla="*/ 355600 h 3526605"/>
              <a:gd name="connsiteX7" fmla="*/ 5589368 w 6198968"/>
              <a:gd name="connsiteY7" fmla="*/ 491066 h 3526605"/>
              <a:gd name="connsiteX8" fmla="*/ 5504702 w 6198968"/>
              <a:gd name="connsiteY8" fmla="*/ 575733 h 3526605"/>
              <a:gd name="connsiteX9" fmla="*/ 5420035 w 6198968"/>
              <a:gd name="connsiteY9" fmla="*/ 677333 h 3526605"/>
              <a:gd name="connsiteX10" fmla="*/ 5403102 w 6198968"/>
              <a:gd name="connsiteY10" fmla="*/ 728133 h 3526605"/>
              <a:gd name="connsiteX11" fmla="*/ 5301502 w 6198968"/>
              <a:gd name="connsiteY11" fmla="*/ 812800 h 3526605"/>
              <a:gd name="connsiteX12" fmla="*/ 5216835 w 6198968"/>
              <a:gd name="connsiteY12" fmla="*/ 897466 h 3526605"/>
              <a:gd name="connsiteX13" fmla="*/ 5182968 w 6198968"/>
              <a:gd name="connsiteY13" fmla="*/ 948266 h 3526605"/>
              <a:gd name="connsiteX14" fmla="*/ 5132168 w 6198968"/>
              <a:gd name="connsiteY14" fmla="*/ 999066 h 3526605"/>
              <a:gd name="connsiteX15" fmla="*/ 5098302 w 6198968"/>
              <a:gd name="connsiteY15" fmla="*/ 1066800 h 3526605"/>
              <a:gd name="connsiteX16" fmla="*/ 5047502 w 6198968"/>
              <a:gd name="connsiteY16" fmla="*/ 1134533 h 3526605"/>
              <a:gd name="connsiteX17" fmla="*/ 4996702 w 6198968"/>
              <a:gd name="connsiteY17" fmla="*/ 1219200 h 3526605"/>
              <a:gd name="connsiteX18" fmla="*/ 4776568 w 6198968"/>
              <a:gd name="connsiteY18" fmla="*/ 1540933 h 3526605"/>
              <a:gd name="connsiteX19" fmla="*/ 5386168 w 6198968"/>
              <a:gd name="connsiteY19" fmla="*/ 2387600 h 3526605"/>
              <a:gd name="connsiteX20" fmla="*/ 5504702 w 6198968"/>
              <a:gd name="connsiteY20" fmla="*/ 2709333 h 3526605"/>
              <a:gd name="connsiteX21" fmla="*/ 5640168 w 6198968"/>
              <a:gd name="connsiteY21" fmla="*/ 2777066 h 3526605"/>
              <a:gd name="connsiteX22" fmla="*/ 5792568 w 6198968"/>
              <a:gd name="connsiteY22" fmla="*/ 2895600 h 3526605"/>
              <a:gd name="connsiteX23" fmla="*/ 5894168 w 6198968"/>
              <a:gd name="connsiteY23" fmla="*/ 2929466 h 3526605"/>
              <a:gd name="connsiteX24" fmla="*/ 5928035 w 6198968"/>
              <a:gd name="connsiteY24" fmla="*/ 2980266 h 3526605"/>
              <a:gd name="connsiteX25" fmla="*/ 5978835 w 6198968"/>
              <a:gd name="connsiteY25" fmla="*/ 3014133 h 3526605"/>
              <a:gd name="connsiteX26" fmla="*/ 6012702 w 6198968"/>
              <a:gd name="connsiteY26" fmla="*/ 3115733 h 3526605"/>
              <a:gd name="connsiteX27" fmla="*/ 6029635 w 6198968"/>
              <a:gd name="connsiteY27" fmla="*/ 3166533 h 3526605"/>
              <a:gd name="connsiteX28" fmla="*/ 6114302 w 6198968"/>
              <a:gd name="connsiteY28" fmla="*/ 3251200 h 3526605"/>
              <a:gd name="connsiteX29" fmla="*/ 6165102 w 6198968"/>
              <a:gd name="connsiteY29" fmla="*/ 3318933 h 3526605"/>
              <a:gd name="connsiteX30" fmla="*/ 6198968 w 6198968"/>
              <a:gd name="connsiteY30" fmla="*/ 3352800 h 3526605"/>
              <a:gd name="connsiteX31" fmla="*/ 6198968 w 6198968"/>
              <a:gd name="connsiteY31" fmla="*/ 3352800 h 3526605"/>
              <a:gd name="connsiteX32" fmla="*/ 5199902 w 6198968"/>
              <a:gd name="connsiteY32" fmla="*/ 3420533 h 3526605"/>
              <a:gd name="connsiteX33" fmla="*/ 4827368 w 6198968"/>
              <a:gd name="connsiteY33" fmla="*/ 3454400 h 3526605"/>
              <a:gd name="connsiteX34" fmla="*/ 4404035 w 6198968"/>
              <a:gd name="connsiteY34" fmla="*/ 3471333 h 3526605"/>
              <a:gd name="connsiteX35" fmla="*/ 3675902 w 6198968"/>
              <a:gd name="connsiteY35" fmla="*/ 3488266 h 3526605"/>
              <a:gd name="connsiteX36" fmla="*/ 3303368 w 6198968"/>
              <a:gd name="connsiteY36" fmla="*/ 3471333 h 3526605"/>
              <a:gd name="connsiteX37" fmla="*/ 1593102 w 6198968"/>
              <a:gd name="connsiteY37" fmla="*/ 3522133 h 3526605"/>
              <a:gd name="connsiteX38" fmla="*/ 949635 w 6198968"/>
              <a:gd name="connsiteY38" fmla="*/ 3505200 h 3526605"/>
              <a:gd name="connsiteX39" fmla="*/ 814168 w 6198968"/>
              <a:gd name="connsiteY39" fmla="*/ 3471333 h 3526605"/>
              <a:gd name="connsiteX40" fmla="*/ 746435 w 6198968"/>
              <a:gd name="connsiteY40" fmla="*/ 3454400 h 3526605"/>
              <a:gd name="connsiteX41" fmla="*/ 695635 w 6198968"/>
              <a:gd name="connsiteY41" fmla="*/ 3437466 h 3526605"/>
              <a:gd name="connsiteX42" fmla="*/ 492435 w 6198968"/>
              <a:gd name="connsiteY42" fmla="*/ 3420533 h 3526605"/>
              <a:gd name="connsiteX43" fmla="*/ 272302 w 6198968"/>
              <a:gd name="connsiteY43" fmla="*/ 3403600 h 3526605"/>
              <a:gd name="connsiteX44" fmla="*/ 221502 w 6198968"/>
              <a:gd name="connsiteY44" fmla="*/ 3335866 h 3526605"/>
              <a:gd name="connsiteX45" fmla="*/ 187635 w 6198968"/>
              <a:gd name="connsiteY45" fmla="*/ 3183466 h 3526605"/>
              <a:gd name="connsiteX46" fmla="*/ 153768 w 6198968"/>
              <a:gd name="connsiteY46" fmla="*/ 3132666 h 3526605"/>
              <a:gd name="connsiteX47" fmla="*/ 102968 w 6198968"/>
              <a:gd name="connsiteY47" fmla="*/ 3031066 h 3526605"/>
              <a:gd name="connsiteX48" fmla="*/ 86035 w 6198968"/>
              <a:gd name="connsiteY48" fmla="*/ 2963333 h 3526605"/>
              <a:gd name="connsiteX49" fmla="*/ 52168 w 6198968"/>
              <a:gd name="connsiteY49" fmla="*/ 2895600 h 3526605"/>
              <a:gd name="connsiteX50" fmla="*/ 35235 w 6198968"/>
              <a:gd name="connsiteY50" fmla="*/ 2844800 h 3526605"/>
              <a:gd name="connsiteX51" fmla="*/ 18302 w 6198968"/>
              <a:gd name="connsiteY51" fmla="*/ 2709333 h 3526605"/>
              <a:gd name="connsiteX52" fmla="*/ 1368 w 6198968"/>
              <a:gd name="connsiteY52" fmla="*/ 2641600 h 3526605"/>
              <a:gd name="connsiteX53" fmla="*/ 69102 w 6198968"/>
              <a:gd name="connsiteY53" fmla="*/ 2540000 h 3526605"/>
              <a:gd name="connsiteX54" fmla="*/ 136835 w 6198968"/>
              <a:gd name="connsiteY54" fmla="*/ 2455333 h 3526605"/>
              <a:gd name="connsiteX55" fmla="*/ 170702 w 6198968"/>
              <a:gd name="connsiteY55" fmla="*/ 2404533 h 3526605"/>
              <a:gd name="connsiteX56" fmla="*/ 255368 w 6198968"/>
              <a:gd name="connsiteY56" fmla="*/ 2286000 h 3526605"/>
              <a:gd name="connsiteX57" fmla="*/ 272302 w 6198968"/>
              <a:gd name="connsiteY57" fmla="*/ 2235200 h 3526605"/>
              <a:gd name="connsiteX58" fmla="*/ 306168 w 6198968"/>
              <a:gd name="connsiteY58" fmla="*/ 2167466 h 3526605"/>
              <a:gd name="connsiteX59" fmla="*/ 306168 w 6198968"/>
              <a:gd name="connsiteY59" fmla="*/ 1947333 h 3526605"/>
              <a:gd name="connsiteX60" fmla="*/ 289235 w 6198968"/>
              <a:gd name="connsiteY60" fmla="*/ 1608666 h 3526605"/>
              <a:gd name="connsiteX61" fmla="*/ 272302 w 6198968"/>
              <a:gd name="connsiteY61" fmla="*/ 1557866 h 3526605"/>
              <a:gd name="connsiteX62" fmla="*/ 204568 w 6198968"/>
              <a:gd name="connsiteY62" fmla="*/ 1320800 h 3526605"/>
              <a:gd name="connsiteX63" fmla="*/ 136835 w 6198968"/>
              <a:gd name="connsiteY63" fmla="*/ 1185333 h 3526605"/>
              <a:gd name="connsiteX64" fmla="*/ 119902 w 6198968"/>
              <a:gd name="connsiteY64" fmla="*/ 1100666 h 3526605"/>
              <a:gd name="connsiteX65" fmla="*/ 102968 w 6198968"/>
              <a:gd name="connsiteY65" fmla="*/ 1032933 h 3526605"/>
              <a:gd name="connsiteX66" fmla="*/ 69102 w 6198968"/>
              <a:gd name="connsiteY66" fmla="*/ 880533 h 3526605"/>
              <a:gd name="connsiteX67" fmla="*/ 86035 w 6198968"/>
              <a:gd name="connsiteY67" fmla="*/ 626533 h 3526605"/>
              <a:gd name="connsiteX68" fmla="*/ 153768 w 6198968"/>
              <a:gd name="connsiteY68" fmla="*/ 592666 h 3526605"/>
              <a:gd name="connsiteX69" fmla="*/ 187635 w 6198968"/>
              <a:gd name="connsiteY69" fmla="*/ 541866 h 3526605"/>
              <a:gd name="connsiteX70" fmla="*/ 221502 w 6198968"/>
              <a:gd name="connsiteY70" fmla="*/ 440266 h 3526605"/>
              <a:gd name="connsiteX71" fmla="*/ 255368 w 6198968"/>
              <a:gd name="connsiteY71" fmla="*/ 389466 h 3526605"/>
              <a:gd name="connsiteX72" fmla="*/ 272302 w 6198968"/>
              <a:gd name="connsiteY72" fmla="*/ 338666 h 3526605"/>
              <a:gd name="connsiteX73" fmla="*/ 340035 w 6198968"/>
              <a:gd name="connsiteY73" fmla="*/ 220133 h 3526605"/>
              <a:gd name="connsiteX74" fmla="*/ 373902 w 6198968"/>
              <a:gd name="connsiteY74" fmla="*/ 118533 h 3526605"/>
              <a:gd name="connsiteX75" fmla="*/ 390835 w 6198968"/>
              <a:gd name="connsiteY75" fmla="*/ 50800 h 3526605"/>
              <a:gd name="connsiteX76" fmla="*/ 458568 w 6198968"/>
              <a:gd name="connsiteY76" fmla="*/ 33866 h 3526605"/>
              <a:gd name="connsiteX77" fmla="*/ 610968 w 6198968"/>
              <a:gd name="connsiteY77" fmla="*/ 33866 h 3526605"/>
              <a:gd name="connsiteX78" fmla="*/ 6046568 w 6198968"/>
              <a:gd name="connsiteY78" fmla="*/ 0 h 35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6198968" h="3526605">
                <a:moveTo>
                  <a:pt x="6046568" y="0"/>
                </a:moveTo>
                <a:lnTo>
                  <a:pt x="6046568" y="0"/>
                </a:lnTo>
                <a:cubicBezTo>
                  <a:pt x="6007057" y="33867"/>
                  <a:pt x="5968311" y="68647"/>
                  <a:pt x="5928035" y="101600"/>
                </a:cubicBezTo>
                <a:cubicBezTo>
                  <a:pt x="5906192" y="119471"/>
                  <a:pt x="5881541" y="133816"/>
                  <a:pt x="5860302" y="152400"/>
                </a:cubicBezTo>
                <a:cubicBezTo>
                  <a:pt x="5836272" y="173426"/>
                  <a:pt x="5815146" y="197555"/>
                  <a:pt x="5792568" y="220133"/>
                </a:cubicBezTo>
                <a:cubicBezTo>
                  <a:pt x="5778796" y="261451"/>
                  <a:pt x="5774595" y="288906"/>
                  <a:pt x="5741768" y="321733"/>
                </a:cubicBezTo>
                <a:cubicBezTo>
                  <a:pt x="5727377" y="336124"/>
                  <a:pt x="5704582" y="340473"/>
                  <a:pt x="5690968" y="355600"/>
                </a:cubicBezTo>
                <a:cubicBezTo>
                  <a:pt x="5653209" y="397555"/>
                  <a:pt x="5589368" y="491066"/>
                  <a:pt x="5589368" y="491066"/>
                </a:cubicBezTo>
                <a:cubicBezTo>
                  <a:pt x="5549658" y="610200"/>
                  <a:pt x="5609323" y="471112"/>
                  <a:pt x="5504702" y="575733"/>
                </a:cubicBezTo>
                <a:cubicBezTo>
                  <a:pt x="5332829" y="747606"/>
                  <a:pt x="5595765" y="560179"/>
                  <a:pt x="5420035" y="677333"/>
                </a:cubicBezTo>
                <a:cubicBezTo>
                  <a:pt x="5414391" y="694266"/>
                  <a:pt x="5413003" y="713281"/>
                  <a:pt x="5403102" y="728133"/>
                </a:cubicBezTo>
                <a:cubicBezTo>
                  <a:pt x="5377026" y="767247"/>
                  <a:pt x="5338986" y="787810"/>
                  <a:pt x="5301502" y="812800"/>
                </a:cubicBezTo>
                <a:cubicBezTo>
                  <a:pt x="5211190" y="948267"/>
                  <a:pt x="5329725" y="784578"/>
                  <a:pt x="5216835" y="897466"/>
                </a:cubicBezTo>
                <a:cubicBezTo>
                  <a:pt x="5202444" y="911857"/>
                  <a:pt x="5195997" y="932632"/>
                  <a:pt x="5182968" y="948266"/>
                </a:cubicBezTo>
                <a:cubicBezTo>
                  <a:pt x="5167637" y="966663"/>
                  <a:pt x="5149101" y="982133"/>
                  <a:pt x="5132168" y="999066"/>
                </a:cubicBezTo>
                <a:cubicBezTo>
                  <a:pt x="5120879" y="1021644"/>
                  <a:pt x="5111681" y="1045394"/>
                  <a:pt x="5098302" y="1066800"/>
                </a:cubicBezTo>
                <a:cubicBezTo>
                  <a:pt x="5083344" y="1090732"/>
                  <a:pt x="5061504" y="1110029"/>
                  <a:pt x="5047502" y="1134533"/>
                </a:cubicBezTo>
                <a:cubicBezTo>
                  <a:pt x="4988882" y="1237117"/>
                  <a:pt x="5075959" y="1139941"/>
                  <a:pt x="4996702" y="1219200"/>
                </a:cubicBezTo>
                <a:lnTo>
                  <a:pt x="4776568" y="1540933"/>
                </a:lnTo>
                <a:lnTo>
                  <a:pt x="5386168" y="2387600"/>
                </a:lnTo>
                <a:lnTo>
                  <a:pt x="5504702" y="2709333"/>
                </a:lnTo>
                <a:cubicBezTo>
                  <a:pt x="5549857" y="2731911"/>
                  <a:pt x="5597576" y="2749962"/>
                  <a:pt x="5640168" y="2777066"/>
                </a:cubicBezTo>
                <a:cubicBezTo>
                  <a:pt x="5736594" y="2838428"/>
                  <a:pt x="5642412" y="2845549"/>
                  <a:pt x="5792568" y="2895600"/>
                </a:cubicBezTo>
                <a:lnTo>
                  <a:pt x="5894168" y="2929466"/>
                </a:lnTo>
                <a:cubicBezTo>
                  <a:pt x="5905457" y="2946399"/>
                  <a:pt x="5913644" y="2965875"/>
                  <a:pt x="5928035" y="2980266"/>
                </a:cubicBezTo>
                <a:cubicBezTo>
                  <a:pt x="5942426" y="2994657"/>
                  <a:pt x="5968049" y="2996875"/>
                  <a:pt x="5978835" y="3014133"/>
                </a:cubicBezTo>
                <a:cubicBezTo>
                  <a:pt x="5997755" y="3044405"/>
                  <a:pt x="6001413" y="3081866"/>
                  <a:pt x="6012702" y="3115733"/>
                </a:cubicBezTo>
                <a:cubicBezTo>
                  <a:pt x="6018346" y="3132666"/>
                  <a:pt x="6019734" y="3151682"/>
                  <a:pt x="6029635" y="3166533"/>
                </a:cubicBezTo>
                <a:cubicBezTo>
                  <a:pt x="6119947" y="3302000"/>
                  <a:pt x="6001413" y="3138311"/>
                  <a:pt x="6114302" y="3251200"/>
                </a:cubicBezTo>
                <a:cubicBezTo>
                  <a:pt x="6134258" y="3271156"/>
                  <a:pt x="6147035" y="3297252"/>
                  <a:pt x="6165102" y="3318933"/>
                </a:cubicBezTo>
                <a:cubicBezTo>
                  <a:pt x="6175322" y="3331198"/>
                  <a:pt x="6187679" y="3341511"/>
                  <a:pt x="6198968" y="3352800"/>
                </a:cubicBezTo>
                <a:lnTo>
                  <a:pt x="6198968" y="3352800"/>
                </a:lnTo>
                <a:lnTo>
                  <a:pt x="5199902" y="3420533"/>
                </a:lnTo>
                <a:cubicBezTo>
                  <a:pt x="5052577" y="3436902"/>
                  <a:pt x="4985839" y="3446059"/>
                  <a:pt x="4827368" y="3454400"/>
                </a:cubicBezTo>
                <a:cubicBezTo>
                  <a:pt x="4686339" y="3461823"/>
                  <a:pt x="4545146" y="3465689"/>
                  <a:pt x="4404035" y="3471333"/>
                </a:cubicBezTo>
                <a:cubicBezTo>
                  <a:pt x="4106353" y="3570561"/>
                  <a:pt x="4325731" y="3510294"/>
                  <a:pt x="3675902" y="3488266"/>
                </a:cubicBezTo>
                <a:cubicBezTo>
                  <a:pt x="3551667" y="3484055"/>
                  <a:pt x="3427546" y="3476977"/>
                  <a:pt x="3303368" y="3471333"/>
                </a:cubicBezTo>
                <a:cubicBezTo>
                  <a:pt x="1705723" y="3506446"/>
                  <a:pt x="2273654" y="3454079"/>
                  <a:pt x="1593102" y="3522133"/>
                </a:cubicBezTo>
                <a:cubicBezTo>
                  <a:pt x="1378613" y="3516489"/>
                  <a:pt x="1163967" y="3515169"/>
                  <a:pt x="949635" y="3505200"/>
                </a:cubicBezTo>
                <a:cubicBezTo>
                  <a:pt x="887957" y="3502331"/>
                  <a:pt x="867160" y="3486473"/>
                  <a:pt x="814168" y="3471333"/>
                </a:cubicBezTo>
                <a:cubicBezTo>
                  <a:pt x="791791" y="3464940"/>
                  <a:pt x="768812" y="3460794"/>
                  <a:pt x="746435" y="3454400"/>
                </a:cubicBezTo>
                <a:cubicBezTo>
                  <a:pt x="729272" y="3449496"/>
                  <a:pt x="713328" y="3439825"/>
                  <a:pt x="695635" y="3437466"/>
                </a:cubicBezTo>
                <a:cubicBezTo>
                  <a:pt x="628263" y="3428483"/>
                  <a:pt x="560066" y="3427296"/>
                  <a:pt x="492435" y="3420533"/>
                </a:cubicBezTo>
                <a:cubicBezTo>
                  <a:pt x="288096" y="3400100"/>
                  <a:pt x="427820" y="3403600"/>
                  <a:pt x="272302" y="3403600"/>
                </a:cubicBezTo>
                <a:lnTo>
                  <a:pt x="221502" y="3335866"/>
                </a:lnTo>
                <a:cubicBezTo>
                  <a:pt x="210213" y="3285066"/>
                  <a:pt x="204091" y="3232835"/>
                  <a:pt x="187635" y="3183466"/>
                </a:cubicBezTo>
                <a:cubicBezTo>
                  <a:pt x="181199" y="3164159"/>
                  <a:pt x="162869" y="3150869"/>
                  <a:pt x="153768" y="3132666"/>
                </a:cubicBezTo>
                <a:cubicBezTo>
                  <a:pt x="83661" y="2992452"/>
                  <a:pt x="200026" y="3176652"/>
                  <a:pt x="102968" y="3031066"/>
                </a:cubicBezTo>
                <a:cubicBezTo>
                  <a:pt x="97324" y="3008488"/>
                  <a:pt x="94207" y="2985124"/>
                  <a:pt x="86035" y="2963333"/>
                </a:cubicBezTo>
                <a:cubicBezTo>
                  <a:pt x="77172" y="2939698"/>
                  <a:pt x="62112" y="2918802"/>
                  <a:pt x="52168" y="2895600"/>
                </a:cubicBezTo>
                <a:cubicBezTo>
                  <a:pt x="45137" y="2879194"/>
                  <a:pt x="40879" y="2861733"/>
                  <a:pt x="35235" y="2844800"/>
                </a:cubicBezTo>
                <a:cubicBezTo>
                  <a:pt x="29591" y="2799644"/>
                  <a:pt x="25783" y="2754221"/>
                  <a:pt x="18302" y="2709333"/>
                </a:cubicBezTo>
                <a:cubicBezTo>
                  <a:pt x="14476" y="2686377"/>
                  <a:pt x="-5319" y="2663891"/>
                  <a:pt x="1368" y="2641600"/>
                </a:cubicBezTo>
                <a:cubicBezTo>
                  <a:pt x="13064" y="2602614"/>
                  <a:pt x="69102" y="2540000"/>
                  <a:pt x="69102" y="2540000"/>
                </a:cubicBezTo>
                <a:cubicBezTo>
                  <a:pt x="102067" y="2441104"/>
                  <a:pt x="60242" y="2531926"/>
                  <a:pt x="136835" y="2455333"/>
                </a:cubicBezTo>
                <a:cubicBezTo>
                  <a:pt x="151226" y="2440942"/>
                  <a:pt x="158873" y="2421094"/>
                  <a:pt x="170702" y="2404533"/>
                </a:cubicBezTo>
                <a:cubicBezTo>
                  <a:pt x="183490" y="2386629"/>
                  <a:pt x="242063" y="2312610"/>
                  <a:pt x="255368" y="2286000"/>
                </a:cubicBezTo>
                <a:cubicBezTo>
                  <a:pt x="263350" y="2270035"/>
                  <a:pt x="265271" y="2251606"/>
                  <a:pt x="272302" y="2235200"/>
                </a:cubicBezTo>
                <a:cubicBezTo>
                  <a:pt x="282246" y="2211998"/>
                  <a:pt x="294879" y="2190044"/>
                  <a:pt x="306168" y="2167466"/>
                </a:cubicBezTo>
                <a:cubicBezTo>
                  <a:pt x="336122" y="2017701"/>
                  <a:pt x="320197" y="2143733"/>
                  <a:pt x="306168" y="1947333"/>
                </a:cubicBezTo>
                <a:cubicBezTo>
                  <a:pt x="298115" y="1834590"/>
                  <a:pt x="299027" y="1721271"/>
                  <a:pt x="289235" y="1608666"/>
                </a:cubicBezTo>
                <a:cubicBezTo>
                  <a:pt x="287689" y="1590884"/>
                  <a:pt x="276998" y="1575086"/>
                  <a:pt x="272302" y="1557866"/>
                </a:cubicBezTo>
                <a:cubicBezTo>
                  <a:pt x="259280" y="1510120"/>
                  <a:pt x="230526" y="1372715"/>
                  <a:pt x="204568" y="1320800"/>
                </a:cubicBezTo>
                <a:lnTo>
                  <a:pt x="136835" y="1185333"/>
                </a:lnTo>
                <a:cubicBezTo>
                  <a:pt x="131191" y="1157111"/>
                  <a:pt x="126146" y="1128762"/>
                  <a:pt x="119902" y="1100666"/>
                </a:cubicBezTo>
                <a:cubicBezTo>
                  <a:pt x="114853" y="1077948"/>
                  <a:pt x="107532" y="1055754"/>
                  <a:pt x="102968" y="1032933"/>
                </a:cubicBezTo>
                <a:cubicBezTo>
                  <a:pt x="73165" y="883918"/>
                  <a:pt x="102058" y="979402"/>
                  <a:pt x="69102" y="880533"/>
                </a:cubicBezTo>
                <a:cubicBezTo>
                  <a:pt x="74746" y="795866"/>
                  <a:pt x="62092" y="707940"/>
                  <a:pt x="86035" y="626533"/>
                </a:cubicBezTo>
                <a:cubicBezTo>
                  <a:pt x="93158" y="602316"/>
                  <a:pt x="134376" y="608826"/>
                  <a:pt x="153768" y="592666"/>
                </a:cubicBezTo>
                <a:cubicBezTo>
                  <a:pt x="169402" y="579637"/>
                  <a:pt x="176346" y="558799"/>
                  <a:pt x="187635" y="541866"/>
                </a:cubicBezTo>
                <a:cubicBezTo>
                  <a:pt x="198924" y="507999"/>
                  <a:pt x="201700" y="469969"/>
                  <a:pt x="221502" y="440266"/>
                </a:cubicBezTo>
                <a:cubicBezTo>
                  <a:pt x="232791" y="423333"/>
                  <a:pt x="246267" y="407669"/>
                  <a:pt x="255368" y="389466"/>
                </a:cubicBezTo>
                <a:cubicBezTo>
                  <a:pt x="263350" y="373501"/>
                  <a:pt x="265271" y="355072"/>
                  <a:pt x="272302" y="338666"/>
                </a:cubicBezTo>
                <a:cubicBezTo>
                  <a:pt x="298084" y="278507"/>
                  <a:pt x="306021" y="271154"/>
                  <a:pt x="340035" y="220133"/>
                </a:cubicBezTo>
                <a:lnTo>
                  <a:pt x="373902" y="118533"/>
                </a:lnTo>
                <a:cubicBezTo>
                  <a:pt x="392620" y="62379"/>
                  <a:pt x="390835" y="85582"/>
                  <a:pt x="390835" y="50800"/>
                </a:cubicBezTo>
                <a:lnTo>
                  <a:pt x="458568" y="33866"/>
                </a:lnTo>
                <a:lnTo>
                  <a:pt x="610968" y="33866"/>
                </a:lnTo>
                <a:lnTo>
                  <a:pt x="6046568" y="0"/>
                </a:lnTo>
                <a:close/>
              </a:path>
            </a:pathLst>
          </a:custGeom>
          <a:solidFill>
            <a:srgbClr val="B9DA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5" name="文本框 4"/>
          <p:cNvSpPr txBox="1"/>
          <p:nvPr/>
        </p:nvSpPr>
        <p:spPr>
          <a:xfrm>
            <a:off x="1596390" y="2237105"/>
            <a:ext cx="8265160" cy="2676525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fontAlgn="auto">
              <a:lnSpc>
                <a:spcPct val="150000"/>
              </a:lnSpc>
            </a:pP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耶利米书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6:23</a:t>
            </a:r>
            <a:r>
              <a:rPr lang="en-US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他们拿弓和枪，性情残忍，不施怜悯。他们的声音，像海浪</a:t>
            </a:r>
            <a:r>
              <a:rPr lang="zh-CN" altLang="zh-CN" sz="28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砰訇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pēnɡ 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hōng</a:t>
            </a:r>
            <a:r>
              <a:rPr lang="en-US" altLang="zh-CN" sz="2800" b="1" dirty="0">
                <a:solidFill>
                  <a:srgbClr val="333333"/>
                </a:solidFill>
                <a:effectLst/>
                <a:latin typeface="微软雅黑" panose="020B050302020402020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）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。锡安城啊，他们骑马，都摆队伍，如上战场的人要攻击你。”</a:t>
            </a:r>
          </a:p>
        </p:txBody>
      </p:sp>
      <p:sp>
        <p:nvSpPr>
          <p:cNvPr id="38" name="文本框 4"/>
          <p:cNvSpPr txBox="1"/>
          <p:nvPr/>
        </p:nvSpPr>
        <p:spPr>
          <a:xfrm>
            <a:off x="6913418" y="5424805"/>
            <a:ext cx="3689812" cy="461665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备注：圣经中</a:t>
            </a:r>
            <a:r>
              <a:rPr lang="zh-CN" altLang="en-US" sz="24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共</a:t>
            </a:r>
            <a:r>
              <a:rPr lang="zh-CN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出现</a:t>
            </a:r>
            <a:r>
              <a:rPr lang="en-US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9</a:t>
            </a:r>
            <a:r>
              <a:rPr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处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249" y="2463696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3969385" y="704215"/>
            <a:ext cx="3649345" cy="4400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jīnɡ</a:t>
            </a:r>
            <a:r>
              <a:rPr lang="en-US" altLang="zh-CN" sz="13800" dirty="0">
                <a:solidFill>
                  <a:srgbClr val="FF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sz="307000" dirty="0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485057" y="1629126"/>
            <a:ext cx="16126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rgbClr val="333333"/>
                </a:solidFill>
                <a:effectLst/>
                <a:latin typeface="微软雅黑" panose="020B0503020204020204" charset="-122"/>
                <a:cs typeface="Times New Roman" panose="02020603050405020304" pitchFamily="18" charset="0"/>
              </a:rPr>
              <a:t> </a:t>
            </a:r>
            <a:endParaRPr lang="zh-CN" altLang="en-US" sz="4400" b="1" dirty="0"/>
          </a:p>
        </p:txBody>
      </p:sp>
      <p:sp>
        <p:nvSpPr>
          <p:cNvPr id="6" name="文本框 5"/>
          <p:cNvSpPr txBox="1"/>
          <p:nvPr/>
        </p:nvSpPr>
        <p:spPr>
          <a:xfrm>
            <a:off x="6827088" y="111573"/>
            <a:ext cx="2596598" cy="47694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38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骇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7230745" y="2103755"/>
            <a:ext cx="2453640" cy="427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04800">
              <a:lnSpc>
                <a:spcPts val="2625"/>
              </a:lnSpc>
            </a:pPr>
            <a:r>
              <a:rPr lang="zh-CN" altLang="zh-CN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hài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7827892" y="5411687"/>
            <a:ext cx="2901951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sz="2400" dirty="0">
                <a:solidFill>
                  <a:srgbClr val="54A4C8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释义：</a:t>
            </a:r>
            <a:r>
              <a:rPr sz="2400" dirty="0">
                <a:solidFill>
                  <a:srgbClr val="54A4C8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指惊慌害怕</a:t>
            </a:r>
            <a:r>
              <a:rPr lang="zh-CN" sz="2400" dirty="0">
                <a:solidFill>
                  <a:srgbClr val="54A4C8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349" y="2463696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文本框 6"/>
          <p:cNvSpPr txBox="1"/>
          <p:nvPr/>
        </p:nvSpPr>
        <p:spPr>
          <a:xfrm>
            <a:off x="3411855" y="2303146"/>
            <a:ext cx="1562735" cy="2646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600" dirty="0">
                <a:latin typeface="楷体" panose="02010609060101010101" pitchFamily="49" charset="-122"/>
                <a:ea typeface="楷体" panose="02010609060101010101" pitchFamily="49" charset="-122"/>
              </a:rPr>
              <a:t>惊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8" grpId="0"/>
      <p:bldP spid="8" grpId="1"/>
      <p:bldP spid="10" grpId="0"/>
      <p:bldP spid="10" grpId="1"/>
      <p:bldP spid="7" grpId="0"/>
      <p:bldP spid="7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256459" y="1243712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5045162" y="1149821"/>
            <a:ext cx="241031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zh-CN" sz="3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惊骇</a:t>
            </a:r>
          </a:p>
        </p:txBody>
      </p:sp>
      <p:sp>
        <p:nvSpPr>
          <p:cNvPr id="7" name="任意多边形: 形状 6"/>
          <p:cNvSpPr/>
          <p:nvPr/>
        </p:nvSpPr>
        <p:spPr>
          <a:xfrm>
            <a:off x="1188720" y="2167255"/>
            <a:ext cx="9906000" cy="2032000"/>
          </a:xfrm>
          <a:custGeom>
            <a:avLst/>
            <a:gdLst>
              <a:gd name="connsiteX0" fmla="*/ 6046568 w 6198968"/>
              <a:gd name="connsiteY0" fmla="*/ 0 h 3526605"/>
              <a:gd name="connsiteX1" fmla="*/ 6046568 w 6198968"/>
              <a:gd name="connsiteY1" fmla="*/ 0 h 3526605"/>
              <a:gd name="connsiteX2" fmla="*/ 5928035 w 6198968"/>
              <a:gd name="connsiteY2" fmla="*/ 101600 h 3526605"/>
              <a:gd name="connsiteX3" fmla="*/ 5860302 w 6198968"/>
              <a:gd name="connsiteY3" fmla="*/ 152400 h 3526605"/>
              <a:gd name="connsiteX4" fmla="*/ 5792568 w 6198968"/>
              <a:gd name="connsiteY4" fmla="*/ 220133 h 3526605"/>
              <a:gd name="connsiteX5" fmla="*/ 5741768 w 6198968"/>
              <a:gd name="connsiteY5" fmla="*/ 321733 h 3526605"/>
              <a:gd name="connsiteX6" fmla="*/ 5690968 w 6198968"/>
              <a:gd name="connsiteY6" fmla="*/ 355600 h 3526605"/>
              <a:gd name="connsiteX7" fmla="*/ 5589368 w 6198968"/>
              <a:gd name="connsiteY7" fmla="*/ 491066 h 3526605"/>
              <a:gd name="connsiteX8" fmla="*/ 5504702 w 6198968"/>
              <a:gd name="connsiteY8" fmla="*/ 575733 h 3526605"/>
              <a:gd name="connsiteX9" fmla="*/ 5420035 w 6198968"/>
              <a:gd name="connsiteY9" fmla="*/ 677333 h 3526605"/>
              <a:gd name="connsiteX10" fmla="*/ 5403102 w 6198968"/>
              <a:gd name="connsiteY10" fmla="*/ 728133 h 3526605"/>
              <a:gd name="connsiteX11" fmla="*/ 5301502 w 6198968"/>
              <a:gd name="connsiteY11" fmla="*/ 812800 h 3526605"/>
              <a:gd name="connsiteX12" fmla="*/ 5216835 w 6198968"/>
              <a:gd name="connsiteY12" fmla="*/ 897466 h 3526605"/>
              <a:gd name="connsiteX13" fmla="*/ 5182968 w 6198968"/>
              <a:gd name="connsiteY13" fmla="*/ 948266 h 3526605"/>
              <a:gd name="connsiteX14" fmla="*/ 5132168 w 6198968"/>
              <a:gd name="connsiteY14" fmla="*/ 999066 h 3526605"/>
              <a:gd name="connsiteX15" fmla="*/ 5098302 w 6198968"/>
              <a:gd name="connsiteY15" fmla="*/ 1066800 h 3526605"/>
              <a:gd name="connsiteX16" fmla="*/ 5047502 w 6198968"/>
              <a:gd name="connsiteY16" fmla="*/ 1134533 h 3526605"/>
              <a:gd name="connsiteX17" fmla="*/ 4996702 w 6198968"/>
              <a:gd name="connsiteY17" fmla="*/ 1219200 h 3526605"/>
              <a:gd name="connsiteX18" fmla="*/ 4776568 w 6198968"/>
              <a:gd name="connsiteY18" fmla="*/ 1540933 h 3526605"/>
              <a:gd name="connsiteX19" fmla="*/ 5386168 w 6198968"/>
              <a:gd name="connsiteY19" fmla="*/ 2387600 h 3526605"/>
              <a:gd name="connsiteX20" fmla="*/ 5504702 w 6198968"/>
              <a:gd name="connsiteY20" fmla="*/ 2709333 h 3526605"/>
              <a:gd name="connsiteX21" fmla="*/ 5640168 w 6198968"/>
              <a:gd name="connsiteY21" fmla="*/ 2777066 h 3526605"/>
              <a:gd name="connsiteX22" fmla="*/ 5792568 w 6198968"/>
              <a:gd name="connsiteY22" fmla="*/ 2895600 h 3526605"/>
              <a:gd name="connsiteX23" fmla="*/ 5894168 w 6198968"/>
              <a:gd name="connsiteY23" fmla="*/ 2929466 h 3526605"/>
              <a:gd name="connsiteX24" fmla="*/ 5928035 w 6198968"/>
              <a:gd name="connsiteY24" fmla="*/ 2980266 h 3526605"/>
              <a:gd name="connsiteX25" fmla="*/ 5978835 w 6198968"/>
              <a:gd name="connsiteY25" fmla="*/ 3014133 h 3526605"/>
              <a:gd name="connsiteX26" fmla="*/ 6012702 w 6198968"/>
              <a:gd name="connsiteY26" fmla="*/ 3115733 h 3526605"/>
              <a:gd name="connsiteX27" fmla="*/ 6029635 w 6198968"/>
              <a:gd name="connsiteY27" fmla="*/ 3166533 h 3526605"/>
              <a:gd name="connsiteX28" fmla="*/ 6114302 w 6198968"/>
              <a:gd name="connsiteY28" fmla="*/ 3251200 h 3526605"/>
              <a:gd name="connsiteX29" fmla="*/ 6165102 w 6198968"/>
              <a:gd name="connsiteY29" fmla="*/ 3318933 h 3526605"/>
              <a:gd name="connsiteX30" fmla="*/ 6198968 w 6198968"/>
              <a:gd name="connsiteY30" fmla="*/ 3352800 h 3526605"/>
              <a:gd name="connsiteX31" fmla="*/ 6198968 w 6198968"/>
              <a:gd name="connsiteY31" fmla="*/ 3352800 h 3526605"/>
              <a:gd name="connsiteX32" fmla="*/ 5199902 w 6198968"/>
              <a:gd name="connsiteY32" fmla="*/ 3420533 h 3526605"/>
              <a:gd name="connsiteX33" fmla="*/ 4827368 w 6198968"/>
              <a:gd name="connsiteY33" fmla="*/ 3454400 h 3526605"/>
              <a:gd name="connsiteX34" fmla="*/ 4404035 w 6198968"/>
              <a:gd name="connsiteY34" fmla="*/ 3471333 h 3526605"/>
              <a:gd name="connsiteX35" fmla="*/ 3675902 w 6198968"/>
              <a:gd name="connsiteY35" fmla="*/ 3488266 h 3526605"/>
              <a:gd name="connsiteX36" fmla="*/ 3303368 w 6198968"/>
              <a:gd name="connsiteY36" fmla="*/ 3471333 h 3526605"/>
              <a:gd name="connsiteX37" fmla="*/ 1593102 w 6198968"/>
              <a:gd name="connsiteY37" fmla="*/ 3522133 h 3526605"/>
              <a:gd name="connsiteX38" fmla="*/ 949635 w 6198968"/>
              <a:gd name="connsiteY38" fmla="*/ 3505200 h 3526605"/>
              <a:gd name="connsiteX39" fmla="*/ 814168 w 6198968"/>
              <a:gd name="connsiteY39" fmla="*/ 3471333 h 3526605"/>
              <a:gd name="connsiteX40" fmla="*/ 746435 w 6198968"/>
              <a:gd name="connsiteY40" fmla="*/ 3454400 h 3526605"/>
              <a:gd name="connsiteX41" fmla="*/ 695635 w 6198968"/>
              <a:gd name="connsiteY41" fmla="*/ 3437466 h 3526605"/>
              <a:gd name="connsiteX42" fmla="*/ 492435 w 6198968"/>
              <a:gd name="connsiteY42" fmla="*/ 3420533 h 3526605"/>
              <a:gd name="connsiteX43" fmla="*/ 272302 w 6198968"/>
              <a:gd name="connsiteY43" fmla="*/ 3403600 h 3526605"/>
              <a:gd name="connsiteX44" fmla="*/ 221502 w 6198968"/>
              <a:gd name="connsiteY44" fmla="*/ 3335866 h 3526605"/>
              <a:gd name="connsiteX45" fmla="*/ 187635 w 6198968"/>
              <a:gd name="connsiteY45" fmla="*/ 3183466 h 3526605"/>
              <a:gd name="connsiteX46" fmla="*/ 153768 w 6198968"/>
              <a:gd name="connsiteY46" fmla="*/ 3132666 h 3526605"/>
              <a:gd name="connsiteX47" fmla="*/ 102968 w 6198968"/>
              <a:gd name="connsiteY47" fmla="*/ 3031066 h 3526605"/>
              <a:gd name="connsiteX48" fmla="*/ 86035 w 6198968"/>
              <a:gd name="connsiteY48" fmla="*/ 2963333 h 3526605"/>
              <a:gd name="connsiteX49" fmla="*/ 52168 w 6198968"/>
              <a:gd name="connsiteY49" fmla="*/ 2895600 h 3526605"/>
              <a:gd name="connsiteX50" fmla="*/ 35235 w 6198968"/>
              <a:gd name="connsiteY50" fmla="*/ 2844800 h 3526605"/>
              <a:gd name="connsiteX51" fmla="*/ 18302 w 6198968"/>
              <a:gd name="connsiteY51" fmla="*/ 2709333 h 3526605"/>
              <a:gd name="connsiteX52" fmla="*/ 1368 w 6198968"/>
              <a:gd name="connsiteY52" fmla="*/ 2641600 h 3526605"/>
              <a:gd name="connsiteX53" fmla="*/ 69102 w 6198968"/>
              <a:gd name="connsiteY53" fmla="*/ 2540000 h 3526605"/>
              <a:gd name="connsiteX54" fmla="*/ 136835 w 6198968"/>
              <a:gd name="connsiteY54" fmla="*/ 2455333 h 3526605"/>
              <a:gd name="connsiteX55" fmla="*/ 170702 w 6198968"/>
              <a:gd name="connsiteY55" fmla="*/ 2404533 h 3526605"/>
              <a:gd name="connsiteX56" fmla="*/ 255368 w 6198968"/>
              <a:gd name="connsiteY56" fmla="*/ 2286000 h 3526605"/>
              <a:gd name="connsiteX57" fmla="*/ 272302 w 6198968"/>
              <a:gd name="connsiteY57" fmla="*/ 2235200 h 3526605"/>
              <a:gd name="connsiteX58" fmla="*/ 306168 w 6198968"/>
              <a:gd name="connsiteY58" fmla="*/ 2167466 h 3526605"/>
              <a:gd name="connsiteX59" fmla="*/ 306168 w 6198968"/>
              <a:gd name="connsiteY59" fmla="*/ 1947333 h 3526605"/>
              <a:gd name="connsiteX60" fmla="*/ 289235 w 6198968"/>
              <a:gd name="connsiteY60" fmla="*/ 1608666 h 3526605"/>
              <a:gd name="connsiteX61" fmla="*/ 272302 w 6198968"/>
              <a:gd name="connsiteY61" fmla="*/ 1557866 h 3526605"/>
              <a:gd name="connsiteX62" fmla="*/ 204568 w 6198968"/>
              <a:gd name="connsiteY62" fmla="*/ 1320800 h 3526605"/>
              <a:gd name="connsiteX63" fmla="*/ 136835 w 6198968"/>
              <a:gd name="connsiteY63" fmla="*/ 1185333 h 3526605"/>
              <a:gd name="connsiteX64" fmla="*/ 119902 w 6198968"/>
              <a:gd name="connsiteY64" fmla="*/ 1100666 h 3526605"/>
              <a:gd name="connsiteX65" fmla="*/ 102968 w 6198968"/>
              <a:gd name="connsiteY65" fmla="*/ 1032933 h 3526605"/>
              <a:gd name="connsiteX66" fmla="*/ 69102 w 6198968"/>
              <a:gd name="connsiteY66" fmla="*/ 880533 h 3526605"/>
              <a:gd name="connsiteX67" fmla="*/ 86035 w 6198968"/>
              <a:gd name="connsiteY67" fmla="*/ 626533 h 3526605"/>
              <a:gd name="connsiteX68" fmla="*/ 153768 w 6198968"/>
              <a:gd name="connsiteY68" fmla="*/ 592666 h 3526605"/>
              <a:gd name="connsiteX69" fmla="*/ 187635 w 6198968"/>
              <a:gd name="connsiteY69" fmla="*/ 541866 h 3526605"/>
              <a:gd name="connsiteX70" fmla="*/ 221502 w 6198968"/>
              <a:gd name="connsiteY70" fmla="*/ 440266 h 3526605"/>
              <a:gd name="connsiteX71" fmla="*/ 255368 w 6198968"/>
              <a:gd name="connsiteY71" fmla="*/ 389466 h 3526605"/>
              <a:gd name="connsiteX72" fmla="*/ 272302 w 6198968"/>
              <a:gd name="connsiteY72" fmla="*/ 338666 h 3526605"/>
              <a:gd name="connsiteX73" fmla="*/ 340035 w 6198968"/>
              <a:gd name="connsiteY73" fmla="*/ 220133 h 3526605"/>
              <a:gd name="connsiteX74" fmla="*/ 373902 w 6198968"/>
              <a:gd name="connsiteY74" fmla="*/ 118533 h 3526605"/>
              <a:gd name="connsiteX75" fmla="*/ 390835 w 6198968"/>
              <a:gd name="connsiteY75" fmla="*/ 50800 h 3526605"/>
              <a:gd name="connsiteX76" fmla="*/ 458568 w 6198968"/>
              <a:gd name="connsiteY76" fmla="*/ 33866 h 3526605"/>
              <a:gd name="connsiteX77" fmla="*/ 610968 w 6198968"/>
              <a:gd name="connsiteY77" fmla="*/ 33866 h 3526605"/>
              <a:gd name="connsiteX78" fmla="*/ 6046568 w 6198968"/>
              <a:gd name="connsiteY78" fmla="*/ 0 h 35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6198968" h="3526605">
                <a:moveTo>
                  <a:pt x="6046568" y="0"/>
                </a:moveTo>
                <a:lnTo>
                  <a:pt x="6046568" y="0"/>
                </a:lnTo>
                <a:cubicBezTo>
                  <a:pt x="6007057" y="33867"/>
                  <a:pt x="5968311" y="68647"/>
                  <a:pt x="5928035" y="101600"/>
                </a:cubicBezTo>
                <a:cubicBezTo>
                  <a:pt x="5906192" y="119471"/>
                  <a:pt x="5881541" y="133816"/>
                  <a:pt x="5860302" y="152400"/>
                </a:cubicBezTo>
                <a:cubicBezTo>
                  <a:pt x="5836272" y="173426"/>
                  <a:pt x="5815146" y="197555"/>
                  <a:pt x="5792568" y="220133"/>
                </a:cubicBezTo>
                <a:cubicBezTo>
                  <a:pt x="5778796" y="261451"/>
                  <a:pt x="5774595" y="288906"/>
                  <a:pt x="5741768" y="321733"/>
                </a:cubicBezTo>
                <a:cubicBezTo>
                  <a:pt x="5727377" y="336124"/>
                  <a:pt x="5704582" y="340473"/>
                  <a:pt x="5690968" y="355600"/>
                </a:cubicBezTo>
                <a:cubicBezTo>
                  <a:pt x="5653209" y="397555"/>
                  <a:pt x="5589368" y="491066"/>
                  <a:pt x="5589368" y="491066"/>
                </a:cubicBezTo>
                <a:cubicBezTo>
                  <a:pt x="5549658" y="610200"/>
                  <a:pt x="5609323" y="471112"/>
                  <a:pt x="5504702" y="575733"/>
                </a:cubicBezTo>
                <a:cubicBezTo>
                  <a:pt x="5332829" y="747606"/>
                  <a:pt x="5595765" y="560179"/>
                  <a:pt x="5420035" y="677333"/>
                </a:cubicBezTo>
                <a:cubicBezTo>
                  <a:pt x="5414391" y="694266"/>
                  <a:pt x="5413003" y="713281"/>
                  <a:pt x="5403102" y="728133"/>
                </a:cubicBezTo>
                <a:cubicBezTo>
                  <a:pt x="5377026" y="767247"/>
                  <a:pt x="5338986" y="787810"/>
                  <a:pt x="5301502" y="812800"/>
                </a:cubicBezTo>
                <a:cubicBezTo>
                  <a:pt x="5211190" y="948267"/>
                  <a:pt x="5329725" y="784578"/>
                  <a:pt x="5216835" y="897466"/>
                </a:cubicBezTo>
                <a:cubicBezTo>
                  <a:pt x="5202444" y="911857"/>
                  <a:pt x="5195997" y="932632"/>
                  <a:pt x="5182968" y="948266"/>
                </a:cubicBezTo>
                <a:cubicBezTo>
                  <a:pt x="5167637" y="966663"/>
                  <a:pt x="5149101" y="982133"/>
                  <a:pt x="5132168" y="999066"/>
                </a:cubicBezTo>
                <a:cubicBezTo>
                  <a:pt x="5120879" y="1021644"/>
                  <a:pt x="5111681" y="1045394"/>
                  <a:pt x="5098302" y="1066800"/>
                </a:cubicBezTo>
                <a:cubicBezTo>
                  <a:pt x="5083344" y="1090732"/>
                  <a:pt x="5061504" y="1110029"/>
                  <a:pt x="5047502" y="1134533"/>
                </a:cubicBezTo>
                <a:cubicBezTo>
                  <a:pt x="4988882" y="1237117"/>
                  <a:pt x="5075959" y="1139941"/>
                  <a:pt x="4996702" y="1219200"/>
                </a:cubicBezTo>
                <a:lnTo>
                  <a:pt x="4776568" y="1540933"/>
                </a:lnTo>
                <a:lnTo>
                  <a:pt x="5386168" y="2387600"/>
                </a:lnTo>
                <a:lnTo>
                  <a:pt x="5504702" y="2709333"/>
                </a:lnTo>
                <a:cubicBezTo>
                  <a:pt x="5549857" y="2731911"/>
                  <a:pt x="5597576" y="2749962"/>
                  <a:pt x="5640168" y="2777066"/>
                </a:cubicBezTo>
                <a:cubicBezTo>
                  <a:pt x="5736594" y="2838428"/>
                  <a:pt x="5642412" y="2845549"/>
                  <a:pt x="5792568" y="2895600"/>
                </a:cubicBezTo>
                <a:lnTo>
                  <a:pt x="5894168" y="2929466"/>
                </a:lnTo>
                <a:cubicBezTo>
                  <a:pt x="5905457" y="2946399"/>
                  <a:pt x="5913644" y="2965875"/>
                  <a:pt x="5928035" y="2980266"/>
                </a:cubicBezTo>
                <a:cubicBezTo>
                  <a:pt x="5942426" y="2994657"/>
                  <a:pt x="5968049" y="2996875"/>
                  <a:pt x="5978835" y="3014133"/>
                </a:cubicBezTo>
                <a:cubicBezTo>
                  <a:pt x="5997755" y="3044405"/>
                  <a:pt x="6001413" y="3081866"/>
                  <a:pt x="6012702" y="3115733"/>
                </a:cubicBezTo>
                <a:cubicBezTo>
                  <a:pt x="6018346" y="3132666"/>
                  <a:pt x="6019734" y="3151682"/>
                  <a:pt x="6029635" y="3166533"/>
                </a:cubicBezTo>
                <a:cubicBezTo>
                  <a:pt x="6119947" y="3302000"/>
                  <a:pt x="6001413" y="3138311"/>
                  <a:pt x="6114302" y="3251200"/>
                </a:cubicBezTo>
                <a:cubicBezTo>
                  <a:pt x="6134258" y="3271156"/>
                  <a:pt x="6147035" y="3297252"/>
                  <a:pt x="6165102" y="3318933"/>
                </a:cubicBezTo>
                <a:cubicBezTo>
                  <a:pt x="6175322" y="3331198"/>
                  <a:pt x="6187679" y="3341511"/>
                  <a:pt x="6198968" y="3352800"/>
                </a:cubicBezTo>
                <a:lnTo>
                  <a:pt x="6198968" y="3352800"/>
                </a:lnTo>
                <a:lnTo>
                  <a:pt x="5199902" y="3420533"/>
                </a:lnTo>
                <a:cubicBezTo>
                  <a:pt x="5052577" y="3436902"/>
                  <a:pt x="4985839" y="3446059"/>
                  <a:pt x="4827368" y="3454400"/>
                </a:cubicBezTo>
                <a:cubicBezTo>
                  <a:pt x="4686339" y="3461823"/>
                  <a:pt x="4545146" y="3465689"/>
                  <a:pt x="4404035" y="3471333"/>
                </a:cubicBezTo>
                <a:cubicBezTo>
                  <a:pt x="4106353" y="3570561"/>
                  <a:pt x="4325731" y="3510294"/>
                  <a:pt x="3675902" y="3488266"/>
                </a:cubicBezTo>
                <a:cubicBezTo>
                  <a:pt x="3551667" y="3484055"/>
                  <a:pt x="3427546" y="3476977"/>
                  <a:pt x="3303368" y="3471333"/>
                </a:cubicBezTo>
                <a:cubicBezTo>
                  <a:pt x="1705723" y="3506446"/>
                  <a:pt x="2273654" y="3454079"/>
                  <a:pt x="1593102" y="3522133"/>
                </a:cubicBezTo>
                <a:cubicBezTo>
                  <a:pt x="1378613" y="3516489"/>
                  <a:pt x="1163967" y="3515169"/>
                  <a:pt x="949635" y="3505200"/>
                </a:cubicBezTo>
                <a:cubicBezTo>
                  <a:pt x="887957" y="3502331"/>
                  <a:pt x="867160" y="3486473"/>
                  <a:pt x="814168" y="3471333"/>
                </a:cubicBezTo>
                <a:cubicBezTo>
                  <a:pt x="791791" y="3464940"/>
                  <a:pt x="768812" y="3460794"/>
                  <a:pt x="746435" y="3454400"/>
                </a:cubicBezTo>
                <a:cubicBezTo>
                  <a:pt x="729272" y="3449496"/>
                  <a:pt x="713328" y="3439825"/>
                  <a:pt x="695635" y="3437466"/>
                </a:cubicBezTo>
                <a:cubicBezTo>
                  <a:pt x="628263" y="3428483"/>
                  <a:pt x="560066" y="3427296"/>
                  <a:pt x="492435" y="3420533"/>
                </a:cubicBezTo>
                <a:cubicBezTo>
                  <a:pt x="288096" y="3400100"/>
                  <a:pt x="427820" y="3403600"/>
                  <a:pt x="272302" y="3403600"/>
                </a:cubicBezTo>
                <a:lnTo>
                  <a:pt x="221502" y="3335866"/>
                </a:lnTo>
                <a:cubicBezTo>
                  <a:pt x="210213" y="3285066"/>
                  <a:pt x="204091" y="3232835"/>
                  <a:pt x="187635" y="3183466"/>
                </a:cubicBezTo>
                <a:cubicBezTo>
                  <a:pt x="181199" y="3164159"/>
                  <a:pt x="162869" y="3150869"/>
                  <a:pt x="153768" y="3132666"/>
                </a:cubicBezTo>
                <a:cubicBezTo>
                  <a:pt x="83661" y="2992452"/>
                  <a:pt x="200026" y="3176652"/>
                  <a:pt x="102968" y="3031066"/>
                </a:cubicBezTo>
                <a:cubicBezTo>
                  <a:pt x="97324" y="3008488"/>
                  <a:pt x="94207" y="2985124"/>
                  <a:pt x="86035" y="2963333"/>
                </a:cubicBezTo>
                <a:cubicBezTo>
                  <a:pt x="77172" y="2939698"/>
                  <a:pt x="62112" y="2918802"/>
                  <a:pt x="52168" y="2895600"/>
                </a:cubicBezTo>
                <a:cubicBezTo>
                  <a:pt x="45137" y="2879194"/>
                  <a:pt x="40879" y="2861733"/>
                  <a:pt x="35235" y="2844800"/>
                </a:cubicBezTo>
                <a:cubicBezTo>
                  <a:pt x="29591" y="2799644"/>
                  <a:pt x="25783" y="2754221"/>
                  <a:pt x="18302" y="2709333"/>
                </a:cubicBezTo>
                <a:cubicBezTo>
                  <a:pt x="14476" y="2686377"/>
                  <a:pt x="-5319" y="2663891"/>
                  <a:pt x="1368" y="2641600"/>
                </a:cubicBezTo>
                <a:cubicBezTo>
                  <a:pt x="13064" y="2602614"/>
                  <a:pt x="69102" y="2540000"/>
                  <a:pt x="69102" y="2540000"/>
                </a:cubicBezTo>
                <a:cubicBezTo>
                  <a:pt x="102067" y="2441104"/>
                  <a:pt x="60242" y="2531926"/>
                  <a:pt x="136835" y="2455333"/>
                </a:cubicBezTo>
                <a:cubicBezTo>
                  <a:pt x="151226" y="2440942"/>
                  <a:pt x="158873" y="2421094"/>
                  <a:pt x="170702" y="2404533"/>
                </a:cubicBezTo>
                <a:cubicBezTo>
                  <a:pt x="183490" y="2386629"/>
                  <a:pt x="242063" y="2312610"/>
                  <a:pt x="255368" y="2286000"/>
                </a:cubicBezTo>
                <a:cubicBezTo>
                  <a:pt x="263350" y="2270035"/>
                  <a:pt x="265271" y="2251606"/>
                  <a:pt x="272302" y="2235200"/>
                </a:cubicBezTo>
                <a:cubicBezTo>
                  <a:pt x="282246" y="2211998"/>
                  <a:pt x="294879" y="2190044"/>
                  <a:pt x="306168" y="2167466"/>
                </a:cubicBezTo>
                <a:cubicBezTo>
                  <a:pt x="336122" y="2017701"/>
                  <a:pt x="320197" y="2143733"/>
                  <a:pt x="306168" y="1947333"/>
                </a:cubicBezTo>
                <a:cubicBezTo>
                  <a:pt x="298115" y="1834590"/>
                  <a:pt x="299027" y="1721271"/>
                  <a:pt x="289235" y="1608666"/>
                </a:cubicBezTo>
                <a:cubicBezTo>
                  <a:pt x="287689" y="1590884"/>
                  <a:pt x="276998" y="1575086"/>
                  <a:pt x="272302" y="1557866"/>
                </a:cubicBezTo>
                <a:cubicBezTo>
                  <a:pt x="259280" y="1510120"/>
                  <a:pt x="230526" y="1372715"/>
                  <a:pt x="204568" y="1320800"/>
                </a:cubicBezTo>
                <a:lnTo>
                  <a:pt x="136835" y="1185333"/>
                </a:lnTo>
                <a:cubicBezTo>
                  <a:pt x="131191" y="1157111"/>
                  <a:pt x="126146" y="1128762"/>
                  <a:pt x="119902" y="1100666"/>
                </a:cubicBezTo>
                <a:cubicBezTo>
                  <a:pt x="114853" y="1077948"/>
                  <a:pt x="107532" y="1055754"/>
                  <a:pt x="102968" y="1032933"/>
                </a:cubicBezTo>
                <a:cubicBezTo>
                  <a:pt x="73165" y="883918"/>
                  <a:pt x="102058" y="979402"/>
                  <a:pt x="69102" y="880533"/>
                </a:cubicBezTo>
                <a:cubicBezTo>
                  <a:pt x="74746" y="795866"/>
                  <a:pt x="62092" y="707940"/>
                  <a:pt x="86035" y="626533"/>
                </a:cubicBezTo>
                <a:cubicBezTo>
                  <a:pt x="93158" y="602316"/>
                  <a:pt x="134376" y="608826"/>
                  <a:pt x="153768" y="592666"/>
                </a:cubicBezTo>
                <a:cubicBezTo>
                  <a:pt x="169402" y="579637"/>
                  <a:pt x="176346" y="558799"/>
                  <a:pt x="187635" y="541866"/>
                </a:cubicBezTo>
                <a:cubicBezTo>
                  <a:pt x="198924" y="507999"/>
                  <a:pt x="201700" y="469969"/>
                  <a:pt x="221502" y="440266"/>
                </a:cubicBezTo>
                <a:cubicBezTo>
                  <a:pt x="232791" y="423333"/>
                  <a:pt x="246267" y="407669"/>
                  <a:pt x="255368" y="389466"/>
                </a:cubicBezTo>
                <a:cubicBezTo>
                  <a:pt x="263350" y="373501"/>
                  <a:pt x="265271" y="355072"/>
                  <a:pt x="272302" y="338666"/>
                </a:cubicBezTo>
                <a:cubicBezTo>
                  <a:pt x="298084" y="278507"/>
                  <a:pt x="306021" y="271154"/>
                  <a:pt x="340035" y="220133"/>
                </a:cubicBezTo>
                <a:lnTo>
                  <a:pt x="373902" y="118533"/>
                </a:lnTo>
                <a:cubicBezTo>
                  <a:pt x="392620" y="62379"/>
                  <a:pt x="390835" y="85582"/>
                  <a:pt x="390835" y="50800"/>
                </a:cubicBezTo>
                <a:lnTo>
                  <a:pt x="458568" y="33866"/>
                </a:lnTo>
                <a:lnTo>
                  <a:pt x="610968" y="33866"/>
                </a:lnTo>
                <a:lnTo>
                  <a:pt x="6046568" y="0"/>
                </a:lnTo>
                <a:close/>
              </a:path>
            </a:pathLst>
          </a:custGeom>
          <a:solidFill>
            <a:srgbClr val="B9DA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5" name="文本框 4"/>
          <p:cNvSpPr txBox="1"/>
          <p:nvPr/>
        </p:nvSpPr>
        <p:spPr>
          <a:xfrm>
            <a:off x="1647190" y="2317750"/>
            <a:ext cx="9052560" cy="1539240"/>
          </a:xfrm>
          <a:prstGeom prst="rect">
            <a:avLst/>
          </a:prstGeom>
          <a:noFill/>
          <a:effectLst/>
        </p:spPr>
        <p:txBody>
          <a:bodyPr vert="horz"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耶利米书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5:30</a:t>
            </a:r>
            <a:r>
              <a:rPr lang="en-US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国中有可</a:t>
            </a:r>
            <a:r>
              <a:rPr lang="zh-CN" altLang="zh-CN" sz="28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惊骇</a:t>
            </a:r>
            <a:r>
              <a:rPr lang="zh-CN" altLang="zh-CN" sz="2800" dirty="0">
                <a:effectLst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（jīng hài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）、</a:t>
            </a:r>
          </a:p>
          <a:p>
            <a:pPr>
              <a:lnSpc>
                <a:spcPct val="150000"/>
              </a:lnSpc>
            </a:pP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可憎恶的事，</a:t>
            </a:r>
          </a:p>
        </p:txBody>
      </p:sp>
      <p:sp>
        <p:nvSpPr>
          <p:cNvPr id="38" name="文本框 4"/>
          <p:cNvSpPr txBox="1"/>
          <p:nvPr/>
        </p:nvSpPr>
        <p:spPr>
          <a:xfrm>
            <a:off x="6875145" y="5052695"/>
            <a:ext cx="3824605" cy="461665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备注：圣经中</a:t>
            </a:r>
            <a:r>
              <a:rPr lang="zh-CN" altLang="en-US" sz="24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共</a:t>
            </a:r>
            <a:r>
              <a:rPr lang="zh-CN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出现</a:t>
            </a:r>
            <a:r>
              <a:rPr lang="en-US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32</a:t>
            </a:r>
            <a:r>
              <a:rPr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处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341755" y="1986915"/>
            <a:ext cx="10406380" cy="402209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/>
          <a:p>
            <a:pPr indent="0"/>
            <a:r>
              <a:rPr lang="zh-CN" sz="32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忤逆</a:t>
            </a:r>
            <a:r>
              <a:rPr lang="en-US" altLang="zh-CN" sz="32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en-US" sz="32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sz="32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西曷</a:t>
            </a:r>
            <a:r>
              <a:rPr lang="en-US" sz="32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sz="32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掳掠</a:t>
            </a:r>
            <a:r>
              <a:rPr lang="en-US" altLang="zh-CN" sz="32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32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酩</a:t>
            </a:r>
            <a:r>
              <a:rPr lang="zh-CN" sz="32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酊</a:t>
            </a:r>
            <a:r>
              <a:rPr lang="en-US" sz="32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32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挲</a:t>
            </a:r>
            <a:r>
              <a:rPr lang="en-US" sz="32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</a:t>
            </a:r>
            <a:r>
              <a:rPr lang="zh-CN" sz="32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挓挲</a:t>
            </a:r>
            <a:endParaRPr lang="en-US" altLang="zh-CN" sz="3200" b="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/>
            <a:r>
              <a:rPr lang="en-US" altLang="zh-CN" sz="32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</a:p>
          <a:p>
            <a:pPr indent="0"/>
            <a:r>
              <a:rPr lang="zh-CN" altLang="en-US" sz="32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砰</a:t>
            </a:r>
            <a:r>
              <a:rPr lang="zh-CN" sz="32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訇</a:t>
            </a:r>
            <a:r>
              <a:rPr lang="en-US" altLang="zh-CN" sz="32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32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惊</a:t>
            </a:r>
            <a:r>
              <a:rPr lang="zh-CN" sz="32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骇</a:t>
            </a:r>
            <a:r>
              <a:rPr lang="en-US" sz="32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32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菖蒲</a:t>
            </a:r>
            <a:r>
              <a:rPr lang="en-US" sz="32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zh-CN" altLang="en-US" sz="32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收</a:t>
            </a:r>
            <a:r>
              <a:rPr lang="zh-CN" sz="32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殓</a:t>
            </a:r>
            <a:r>
              <a:rPr lang="en-US" altLang="zh-CN" sz="32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zh-CN" altLang="zh-CN" sz="32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鹳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鸟</a:t>
            </a: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家僮</a:t>
            </a:r>
            <a:endParaRPr lang="en-US" altLang="zh-CN" sz="32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/>
            <a:endParaRPr lang="en-US" altLang="zh-CN" sz="32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/>
            <a:r>
              <a:rPr lang="zh-CN" sz="32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杀戮</a:t>
            </a:r>
            <a:r>
              <a:rPr lang="en-US" sz="32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sz="32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鸷</a:t>
            </a:r>
            <a:r>
              <a:rPr lang="zh-CN" altLang="en-US" sz="32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鸟</a:t>
            </a:r>
            <a:r>
              <a:rPr lang="en-US" sz="32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32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揭</a:t>
            </a:r>
            <a:r>
              <a:rPr lang="en-US" sz="32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</a:t>
            </a:r>
            <a:r>
              <a:rPr lang="zh-CN" sz="32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枷</a:t>
            </a: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sz="32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谗谤</a:t>
            </a:r>
            <a:r>
              <a:rPr lang="en-US" altLang="zh-CN" sz="32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zh-CN" altLang="en-US" sz="32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篾</a:t>
            </a:r>
            <a:r>
              <a:rPr lang="en-US" altLang="zh-CN" sz="32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</a:p>
          <a:p>
            <a:pPr indent="0"/>
            <a:endParaRPr lang="en-US" altLang="zh-CN" sz="32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/>
            <a:r>
              <a:rPr lang="zh-CN" altLang="en-US" sz="32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斐 </a:t>
            </a:r>
            <a:r>
              <a:rPr lang="en-US" altLang="zh-CN" sz="32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sz="32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饫</a:t>
            </a:r>
            <a:r>
              <a:rPr lang="en-US" sz="32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</a:t>
            </a:r>
            <a:r>
              <a:rPr lang="zh-CN" altLang="en-US" sz="32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窘</a:t>
            </a:r>
            <a:r>
              <a:rPr lang="en-US" altLang="zh-CN" sz="32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en-US" sz="32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sz="32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碜</a:t>
            </a:r>
            <a:r>
              <a:rPr lang="en-US" sz="32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</a:t>
            </a:r>
          </a:p>
          <a:p>
            <a:pPr indent="0"/>
            <a:r>
              <a:rPr lang="en-US" altLang="zh-CN" sz="3200" b="0" dirty="0">
                <a:latin typeface="Calibri" panose="020F0502020204030204" charset="0"/>
                <a:ea typeface="宋体" panose="02010600030101010101" pitchFamily="2" charset="-122"/>
              </a:rPr>
              <a:t>                                                                                </a:t>
            </a:r>
            <a:r>
              <a:rPr lang="zh-CN" altLang="en-US" sz="32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共</a:t>
            </a:r>
            <a:r>
              <a:rPr lang="en-US" altLang="zh-CN" sz="32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22</a:t>
            </a:r>
            <a:r>
              <a:rPr lang="zh-CN" altLang="en-US" sz="3200" b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个</a:t>
            </a:r>
            <a:r>
              <a:rPr lang="zh-CN" altLang="en-US" sz="32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字</a:t>
            </a:r>
            <a:endParaRPr lang="en-US" sz="3200" b="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/>
            <a:r>
              <a:rPr lang="en-US" sz="32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</a:p>
          <a:p>
            <a:pPr indent="0"/>
            <a:r>
              <a:rPr lang="en-US" sz="3200" b="0" dirty="0">
                <a:latin typeface="Calibri" panose="020F0502020204030204" charset="0"/>
                <a:ea typeface="宋体" panose="02010600030101010101" pitchFamily="2" charset="-122"/>
              </a:rPr>
              <a:t>                                                         </a:t>
            </a:r>
            <a:endParaRPr lang="zh-CN" altLang="en-US" sz="3200" b="0" dirty="0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319020" y="950595"/>
            <a:ext cx="33483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>
                <a:latin typeface="楷体" panose="02010609060101010101" pitchFamily="49" charset="-122"/>
                <a:ea typeface="楷体" panose="02010609060101010101" pitchFamily="49" charset="-122"/>
              </a:rPr>
              <a:t>《耶利米书》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5571490" y="950595"/>
            <a:ext cx="39217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>
                <a:latin typeface="楷体" panose="02010609060101010101" pitchFamily="49" charset="-122"/>
                <a:ea typeface="楷体" panose="02010609060101010101" pitchFamily="49" charset="-122"/>
              </a:rPr>
              <a:t>《耶利米哀歌》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507" y="2339833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4986779" y="2724212"/>
            <a:ext cx="1451728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800" b="1" dirty="0">
                <a:solidFill>
                  <a:srgbClr val="FF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sz="13800" dirty="0"/>
          </a:p>
        </p:txBody>
      </p:sp>
      <p:sp>
        <p:nvSpPr>
          <p:cNvPr id="7" name="文本框 6"/>
          <p:cNvSpPr txBox="1"/>
          <p:nvPr/>
        </p:nvSpPr>
        <p:spPr>
          <a:xfrm>
            <a:off x="3663315" y="1464945"/>
            <a:ext cx="2176145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 </a:t>
            </a:r>
            <a:r>
              <a:rPr lang="en-US" altLang="zh-CN" sz="4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chāng</a:t>
            </a:r>
            <a:r>
              <a:rPr lang="en-US" altLang="zh-CN" sz="4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 </a:t>
            </a:r>
            <a:endParaRPr lang="zh-CN" altLang="en-US" sz="857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730" y="2339833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3472211" y="2145032"/>
            <a:ext cx="1254815" cy="2646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菖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6509610" y="2144437"/>
            <a:ext cx="2108707" cy="2646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蒲</a:t>
            </a:r>
            <a:r>
              <a:rPr lang="zh-CN" altLang="zh-CN" sz="18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dirty="0"/>
          </a:p>
        </p:txBody>
      </p:sp>
      <p:sp>
        <p:nvSpPr>
          <p:cNvPr id="15" name="文本框 14"/>
          <p:cNvSpPr txBox="1"/>
          <p:nvPr/>
        </p:nvSpPr>
        <p:spPr>
          <a:xfrm>
            <a:off x="5318581" y="5313715"/>
            <a:ext cx="6094428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alt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含义：〔菖蒲〕多年生水生草。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7233285" y="1409700"/>
            <a:ext cx="15627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pú </a:t>
            </a:r>
            <a:r>
              <a:rPr lang="en-US" altLang="zh-CN" dirty="0">
                <a:solidFill>
                  <a:srgbClr val="333333"/>
                </a:solidFill>
                <a:effectLst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6" grpId="0"/>
      <p:bldP spid="6" grpId="1"/>
      <p:bldP spid="9" grpId="0"/>
      <p:bldP spid="9" grpId="1"/>
      <p:bldP spid="15" grpId="0"/>
      <p:bldP spid="15" grpId="1"/>
      <p:bldP spid="4" grpId="0"/>
      <p:bldP spid="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485057" y="1629126"/>
            <a:ext cx="16126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rgbClr val="333333"/>
                </a:solidFill>
                <a:effectLst/>
                <a:latin typeface="微软雅黑" panose="020B0503020204020204" charset="-122"/>
                <a:cs typeface="Times New Roman" panose="02020603050405020304" pitchFamily="18" charset="0"/>
              </a:rPr>
              <a:t> </a:t>
            </a:r>
            <a:endParaRPr lang="zh-CN" altLang="en-US" sz="4400" b="1" dirty="0"/>
          </a:p>
        </p:txBody>
      </p:sp>
      <p:sp>
        <p:nvSpPr>
          <p:cNvPr id="2" name="文本框 1"/>
          <p:cNvSpPr txBox="1"/>
          <p:nvPr/>
        </p:nvSpPr>
        <p:spPr>
          <a:xfrm>
            <a:off x="1387475" y="1790700"/>
            <a:ext cx="4503420" cy="40036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释义：</a:t>
            </a:r>
            <a:r>
              <a:rPr lang="en-US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多年生草本植物，生在水边，叶子形状像剑，肉穗花序，花黄绿色，地下根茎淡红色。</a:t>
            </a:r>
            <a:endParaRPr lang="en-US" altLang="zh-CN" sz="24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24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可以提取芳香油，有香气，根状茎可做香料，也可入药。根茎可做香料，中医用做健胃剂，外用可以治牙痛﹑齿龈出血等。</a:t>
            </a:r>
            <a:endParaRPr lang="zh-CN" altLang="zh-CN" sz="2400" dirty="0"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endParaRPr lang="zh-CN" altLang="zh-CN" sz="2400" dirty="0"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269865" y="984250"/>
            <a:ext cx="1990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>
                <a:latin typeface="楷体" panose="02010609060101010101" pitchFamily="49" charset="-122"/>
                <a:ea typeface="楷体" panose="02010609060101010101" pitchFamily="49" charset="-122"/>
              </a:rPr>
              <a:t>菖蒲</a:t>
            </a:r>
          </a:p>
        </p:txBody>
      </p:sp>
      <p:pic>
        <p:nvPicPr>
          <p:cNvPr id="30" name="图片 29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789859" y="1066547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pic>
        <p:nvPicPr>
          <p:cNvPr id="9" name="图片 -2147482612" descr="__91IJ0}0LD5OBU2{ONTXU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757670" y="1790700"/>
            <a:ext cx="3813175" cy="41084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256459" y="1243712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5045162" y="1149821"/>
            <a:ext cx="241031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zh-CN" sz="3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菖蒲</a:t>
            </a:r>
          </a:p>
        </p:txBody>
      </p:sp>
      <p:sp>
        <p:nvSpPr>
          <p:cNvPr id="7" name="任意多边形: 形状 6"/>
          <p:cNvSpPr/>
          <p:nvPr/>
        </p:nvSpPr>
        <p:spPr>
          <a:xfrm>
            <a:off x="1374731" y="2327274"/>
            <a:ext cx="10071100" cy="2202195"/>
          </a:xfrm>
          <a:custGeom>
            <a:avLst/>
            <a:gdLst>
              <a:gd name="connsiteX0" fmla="*/ 6046568 w 6198968"/>
              <a:gd name="connsiteY0" fmla="*/ 0 h 3526605"/>
              <a:gd name="connsiteX1" fmla="*/ 6046568 w 6198968"/>
              <a:gd name="connsiteY1" fmla="*/ 0 h 3526605"/>
              <a:gd name="connsiteX2" fmla="*/ 5928035 w 6198968"/>
              <a:gd name="connsiteY2" fmla="*/ 101600 h 3526605"/>
              <a:gd name="connsiteX3" fmla="*/ 5860302 w 6198968"/>
              <a:gd name="connsiteY3" fmla="*/ 152400 h 3526605"/>
              <a:gd name="connsiteX4" fmla="*/ 5792568 w 6198968"/>
              <a:gd name="connsiteY4" fmla="*/ 220133 h 3526605"/>
              <a:gd name="connsiteX5" fmla="*/ 5741768 w 6198968"/>
              <a:gd name="connsiteY5" fmla="*/ 321733 h 3526605"/>
              <a:gd name="connsiteX6" fmla="*/ 5690968 w 6198968"/>
              <a:gd name="connsiteY6" fmla="*/ 355600 h 3526605"/>
              <a:gd name="connsiteX7" fmla="*/ 5589368 w 6198968"/>
              <a:gd name="connsiteY7" fmla="*/ 491066 h 3526605"/>
              <a:gd name="connsiteX8" fmla="*/ 5504702 w 6198968"/>
              <a:gd name="connsiteY8" fmla="*/ 575733 h 3526605"/>
              <a:gd name="connsiteX9" fmla="*/ 5420035 w 6198968"/>
              <a:gd name="connsiteY9" fmla="*/ 677333 h 3526605"/>
              <a:gd name="connsiteX10" fmla="*/ 5403102 w 6198968"/>
              <a:gd name="connsiteY10" fmla="*/ 728133 h 3526605"/>
              <a:gd name="connsiteX11" fmla="*/ 5301502 w 6198968"/>
              <a:gd name="connsiteY11" fmla="*/ 812800 h 3526605"/>
              <a:gd name="connsiteX12" fmla="*/ 5216835 w 6198968"/>
              <a:gd name="connsiteY12" fmla="*/ 897466 h 3526605"/>
              <a:gd name="connsiteX13" fmla="*/ 5182968 w 6198968"/>
              <a:gd name="connsiteY13" fmla="*/ 948266 h 3526605"/>
              <a:gd name="connsiteX14" fmla="*/ 5132168 w 6198968"/>
              <a:gd name="connsiteY14" fmla="*/ 999066 h 3526605"/>
              <a:gd name="connsiteX15" fmla="*/ 5098302 w 6198968"/>
              <a:gd name="connsiteY15" fmla="*/ 1066800 h 3526605"/>
              <a:gd name="connsiteX16" fmla="*/ 5047502 w 6198968"/>
              <a:gd name="connsiteY16" fmla="*/ 1134533 h 3526605"/>
              <a:gd name="connsiteX17" fmla="*/ 4996702 w 6198968"/>
              <a:gd name="connsiteY17" fmla="*/ 1219200 h 3526605"/>
              <a:gd name="connsiteX18" fmla="*/ 4776568 w 6198968"/>
              <a:gd name="connsiteY18" fmla="*/ 1540933 h 3526605"/>
              <a:gd name="connsiteX19" fmla="*/ 5386168 w 6198968"/>
              <a:gd name="connsiteY19" fmla="*/ 2387600 h 3526605"/>
              <a:gd name="connsiteX20" fmla="*/ 5504702 w 6198968"/>
              <a:gd name="connsiteY20" fmla="*/ 2709333 h 3526605"/>
              <a:gd name="connsiteX21" fmla="*/ 5640168 w 6198968"/>
              <a:gd name="connsiteY21" fmla="*/ 2777066 h 3526605"/>
              <a:gd name="connsiteX22" fmla="*/ 5792568 w 6198968"/>
              <a:gd name="connsiteY22" fmla="*/ 2895600 h 3526605"/>
              <a:gd name="connsiteX23" fmla="*/ 5894168 w 6198968"/>
              <a:gd name="connsiteY23" fmla="*/ 2929466 h 3526605"/>
              <a:gd name="connsiteX24" fmla="*/ 5928035 w 6198968"/>
              <a:gd name="connsiteY24" fmla="*/ 2980266 h 3526605"/>
              <a:gd name="connsiteX25" fmla="*/ 5978835 w 6198968"/>
              <a:gd name="connsiteY25" fmla="*/ 3014133 h 3526605"/>
              <a:gd name="connsiteX26" fmla="*/ 6012702 w 6198968"/>
              <a:gd name="connsiteY26" fmla="*/ 3115733 h 3526605"/>
              <a:gd name="connsiteX27" fmla="*/ 6029635 w 6198968"/>
              <a:gd name="connsiteY27" fmla="*/ 3166533 h 3526605"/>
              <a:gd name="connsiteX28" fmla="*/ 6114302 w 6198968"/>
              <a:gd name="connsiteY28" fmla="*/ 3251200 h 3526605"/>
              <a:gd name="connsiteX29" fmla="*/ 6165102 w 6198968"/>
              <a:gd name="connsiteY29" fmla="*/ 3318933 h 3526605"/>
              <a:gd name="connsiteX30" fmla="*/ 6198968 w 6198968"/>
              <a:gd name="connsiteY30" fmla="*/ 3352800 h 3526605"/>
              <a:gd name="connsiteX31" fmla="*/ 6198968 w 6198968"/>
              <a:gd name="connsiteY31" fmla="*/ 3352800 h 3526605"/>
              <a:gd name="connsiteX32" fmla="*/ 5199902 w 6198968"/>
              <a:gd name="connsiteY32" fmla="*/ 3420533 h 3526605"/>
              <a:gd name="connsiteX33" fmla="*/ 4827368 w 6198968"/>
              <a:gd name="connsiteY33" fmla="*/ 3454400 h 3526605"/>
              <a:gd name="connsiteX34" fmla="*/ 4404035 w 6198968"/>
              <a:gd name="connsiteY34" fmla="*/ 3471333 h 3526605"/>
              <a:gd name="connsiteX35" fmla="*/ 3675902 w 6198968"/>
              <a:gd name="connsiteY35" fmla="*/ 3488266 h 3526605"/>
              <a:gd name="connsiteX36" fmla="*/ 3303368 w 6198968"/>
              <a:gd name="connsiteY36" fmla="*/ 3471333 h 3526605"/>
              <a:gd name="connsiteX37" fmla="*/ 1593102 w 6198968"/>
              <a:gd name="connsiteY37" fmla="*/ 3522133 h 3526605"/>
              <a:gd name="connsiteX38" fmla="*/ 949635 w 6198968"/>
              <a:gd name="connsiteY38" fmla="*/ 3505200 h 3526605"/>
              <a:gd name="connsiteX39" fmla="*/ 814168 w 6198968"/>
              <a:gd name="connsiteY39" fmla="*/ 3471333 h 3526605"/>
              <a:gd name="connsiteX40" fmla="*/ 746435 w 6198968"/>
              <a:gd name="connsiteY40" fmla="*/ 3454400 h 3526605"/>
              <a:gd name="connsiteX41" fmla="*/ 695635 w 6198968"/>
              <a:gd name="connsiteY41" fmla="*/ 3437466 h 3526605"/>
              <a:gd name="connsiteX42" fmla="*/ 492435 w 6198968"/>
              <a:gd name="connsiteY42" fmla="*/ 3420533 h 3526605"/>
              <a:gd name="connsiteX43" fmla="*/ 272302 w 6198968"/>
              <a:gd name="connsiteY43" fmla="*/ 3403600 h 3526605"/>
              <a:gd name="connsiteX44" fmla="*/ 221502 w 6198968"/>
              <a:gd name="connsiteY44" fmla="*/ 3335866 h 3526605"/>
              <a:gd name="connsiteX45" fmla="*/ 187635 w 6198968"/>
              <a:gd name="connsiteY45" fmla="*/ 3183466 h 3526605"/>
              <a:gd name="connsiteX46" fmla="*/ 153768 w 6198968"/>
              <a:gd name="connsiteY46" fmla="*/ 3132666 h 3526605"/>
              <a:gd name="connsiteX47" fmla="*/ 102968 w 6198968"/>
              <a:gd name="connsiteY47" fmla="*/ 3031066 h 3526605"/>
              <a:gd name="connsiteX48" fmla="*/ 86035 w 6198968"/>
              <a:gd name="connsiteY48" fmla="*/ 2963333 h 3526605"/>
              <a:gd name="connsiteX49" fmla="*/ 52168 w 6198968"/>
              <a:gd name="connsiteY49" fmla="*/ 2895600 h 3526605"/>
              <a:gd name="connsiteX50" fmla="*/ 35235 w 6198968"/>
              <a:gd name="connsiteY50" fmla="*/ 2844800 h 3526605"/>
              <a:gd name="connsiteX51" fmla="*/ 18302 w 6198968"/>
              <a:gd name="connsiteY51" fmla="*/ 2709333 h 3526605"/>
              <a:gd name="connsiteX52" fmla="*/ 1368 w 6198968"/>
              <a:gd name="connsiteY52" fmla="*/ 2641600 h 3526605"/>
              <a:gd name="connsiteX53" fmla="*/ 69102 w 6198968"/>
              <a:gd name="connsiteY53" fmla="*/ 2540000 h 3526605"/>
              <a:gd name="connsiteX54" fmla="*/ 136835 w 6198968"/>
              <a:gd name="connsiteY54" fmla="*/ 2455333 h 3526605"/>
              <a:gd name="connsiteX55" fmla="*/ 170702 w 6198968"/>
              <a:gd name="connsiteY55" fmla="*/ 2404533 h 3526605"/>
              <a:gd name="connsiteX56" fmla="*/ 255368 w 6198968"/>
              <a:gd name="connsiteY56" fmla="*/ 2286000 h 3526605"/>
              <a:gd name="connsiteX57" fmla="*/ 272302 w 6198968"/>
              <a:gd name="connsiteY57" fmla="*/ 2235200 h 3526605"/>
              <a:gd name="connsiteX58" fmla="*/ 306168 w 6198968"/>
              <a:gd name="connsiteY58" fmla="*/ 2167466 h 3526605"/>
              <a:gd name="connsiteX59" fmla="*/ 306168 w 6198968"/>
              <a:gd name="connsiteY59" fmla="*/ 1947333 h 3526605"/>
              <a:gd name="connsiteX60" fmla="*/ 289235 w 6198968"/>
              <a:gd name="connsiteY60" fmla="*/ 1608666 h 3526605"/>
              <a:gd name="connsiteX61" fmla="*/ 272302 w 6198968"/>
              <a:gd name="connsiteY61" fmla="*/ 1557866 h 3526605"/>
              <a:gd name="connsiteX62" fmla="*/ 204568 w 6198968"/>
              <a:gd name="connsiteY62" fmla="*/ 1320800 h 3526605"/>
              <a:gd name="connsiteX63" fmla="*/ 136835 w 6198968"/>
              <a:gd name="connsiteY63" fmla="*/ 1185333 h 3526605"/>
              <a:gd name="connsiteX64" fmla="*/ 119902 w 6198968"/>
              <a:gd name="connsiteY64" fmla="*/ 1100666 h 3526605"/>
              <a:gd name="connsiteX65" fmla="*/ 102968 w 6198968"/>
              <a:gd name="connsiteY65" fmla="*/ 1032933 h 3526605"/>
              <a:gd name="connsiteX66" fmla="*/ 69102 w 6198968"/>
              <a:gd name="connsiteY66" fmla="*/ 880533 h 3526605"/>
              <a:gd name="connsiteX67" fmla="*/ 86035 w 6198968"/>
              <a:gd name="connsiteY67" fmla="*/ 626533 h 3526605"/>
              <a:gd name="connsiteX68" fmla="*/ 153768 w 6198968"/>
              <a:gd name="connsiteY68" fmla="*/ 592666 h 3526605"/>
              <a:gd name="connsiteX69" fmla="*/ 187635 w 6198968"/>
              <a:gd name="connsiteY69" fmla="*/ 541866 h 3526605"/>
              <a:gd name="connsiteX70" fmla="*/ 221502 w 6198968"/>
              <a:gd name="connsiteY70" fmla="*/ 440266 h 3526605"/>
              <a:gd name="connsiteX71" fmla="*/ 255368 w 6198968"/>
              <a:gd name="connsiteY71" fmla="*/ 389466 h 3526605"/>
              <a:gd name="connsiteX72" fmla="*/ 272302 w 6198968"/>
              <a:gd name="connsiteY72" fmla="*/ 338666 h 3526605"/>
              <a:gd name="connsiteX73" fmla="*/ 340035 w 6198968"/>
              <a:gd name="connsiteY73" fmla="*/ 220133 h 3526605"/>
              <a:gd name="connsiteX74" fmla="*/ 373902 w 6198968"/>
              <a:gd name="connsiteY74" fmla="*/ 118533 h 3526605"/>
              <a:gd name="connsiteX75" fmla="*/ 390835 w 6198968"/>
              <a:gd name="connsiteY75" fmla="*/ 50800 h 3526605"/>
              <a:gd name="connsiteX76" fmla="*/ 458568 w 6198968"/>
              <a:gd name="connsiteY76" fmla="*/ 33866 h 3526605"/>
              <a:gd name="connsiteX77" fmla="*/ 610968 w 6198968"/>
              <a:gd name="connsiteY77" fmla="*/ 33866 h 3526605"/>
              <a:gd name="connsiteX78" fmla="*/ 6046568 w 6198968"/>
              <a:gd name="connsiteY78" fmla="*/ 0 h 35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6198968" h="3526605">
                <a:moveTo>
                  <a:pt x="6046568" y="0"/>
                </a:moveTo>
                <a:lnTo>
                  <a:pt x="6046568" y="0"/>
                </a:lnTo>
                <a:cubicBezTo>
                  <a:pt x="6007057" y="33867"/>
                  <a:pt x="5968311" y="68647"/>
                  <a:pt x="5928035" y="101600"/>
                </a:cubicBezTo>
                <a:cubicBezTo>
                  <a:pt x="5906192" y="119471"/>
                  <a:pt x="5881541" y="133816"/>
                  <a:pt x="5860302" y="152400"/>
                </a:cubicBezTo>
                <a:cubicBezTo>
                  <a:pt x="5836272" y="173426"/>
                  <a:pt x="5815146" y="197555"/>
                  <a:pt x="5792568" y="220133"/>
                </a:cubicBezTo>
                <a:cubicBezTo>
                  <a:pt x="5778796" y="261451"/>
                  <a:pt x="5774595" y="288906"/>
                  <a:pt x="5741768" y="321733"/>
                </a:cubicBezTo>
                <a:cubicBezTo>
                  <a:pt x="5727377" y="336124"/>
                  <a:pt x="5704582" y="340473"/>
                  <a:pt x="5690968" y="355600"/>
                </a:cubicBezTo>
                <a:cubicBezTo>
                  <a:pt x="5653209" y="397555"/>
                  <a:pt x="5589368" y="491066"/>
                  <a:pt x="5589368" y="491066"/>
                </a:cubicBezTo>
                <a:cubicBezTo>
                  <a:pt x="5549658" y="610200"/>
                  <a:pt x="5609323" y="471112"/>
                  <a:pt x="5504702" y="575733"/>
                </a:cubicBezTo>
                <a:cubicBezTo>
                  <a:pt x="5332829" y="747606"/>
                  <a:pt x="5595765" y="560179"/>
                  <a:pt x="5420035" y="677333"/>
                </a:cubicBezTo>
                <a:cubicBezTo>
                  <a:pt x="5414391" y="694266"/>
                  <a:pt x="5413003" y="713281"/>
                  <a:pt x="5403102" y="728133"/>
                </a:cubicBezTo>
                <a:cubicBezTo>
                  <a:pt x="5377026" y="767247"/>
                  <a:pt x="5338986" y="787810"/>
                  <a:pt x="5301502" y="812800"/>
                </a:cubicBezTo>
                <a:cubicBezTo>
                  <a:pt x="5211190" y="948267"/>
                  <a:pt x="5329725" y="784578"/>
                  <a:pt x="5216835" y="897466"/>
                </a:cubicBezTo>
                <a:cubicBezTo>
                  <a:pt x="5202444" y="911857"/>
                  <a:pt x="5195997" y="932632"/>
                  <a:pt x="5182968" y="948266"/>
                </a:cubicBezTo>
                <a:cubicBezTo>
                  <a:pt x="5167637" y="966663"/>
                  <a:pt x="5149101" y="982133"/>
                  <a:pt x="5132168" y="999066"/>
                </a:cubicBezTo>
                <a:cubicBezTo>
                  <a:pt x="5120879" y="1021644"/>
                  <a:pt x="5111681" y="1045394"/>
                  <a:pt x="5098302" y="1066800"/>
                </a:cubicBezTo>
                <a:cubicBezTo>
                  <a:pt x="5083344" y="1090732"/>
                  <a:pt x="5061504" y="1110029"/>
                  <a:pt x="5047502" y="1134533"/>
                </a:cubicBezTo>
                <a:cubicBezTo>
                  <a:pt x="4988882" y="1237117"/>
                  <a:pt x="5075959" y="1139941"/>
                  <a:pt x="4996702" y="1219200"/>
                </a:cubicBezTo>
                <a:lnTo>
                  <a:pt x="4776568" y="1540933"/>
                </a:lnTo>
                <a:lnTo>
                  <a:pt x="5386168" y="2387600"/>
                </a:lnTo>
                <a:lnTo>
                  <a:pt x="5504702" y="2709333"/>
                </a:lnTo>
                <a:cubicBezTo>
                  <a:pt x="5549857" y="2731911"/>
                  <a:pt x="5597576" y="2749962"/>
                  <a:pt x="5640168" y="2777066"/>
                </a:cubicBezTo>
                <a:cubicBezTo>
                  <a:pt x="5736594" y="2838428"/>
                  <a:pt x="5642412" y="2845549"/>
                  <a:pt x="5792568" y="2895600"/>
                </a:cubicBezTo>
                <a:lnTo>
                  <a:pt x="5894168" y="2929466"/>
                </a:lnTo>
                <a:cubicBezTo>
                  <a:pt x="5905457" y="2946399"/>
                  <a:pt x="5913644" y="2965875"/>
                  <a:pt x="5928035" y="2980266"/>
                </a:cubicBezTo>
                <a:cubicBezTo>
                  <a:pt x="5942426" y="2994657"/>
                  <a:pt x="5968049" y="2996875"/>
                  <a:pt x="5978835" y="3014133"/>
                </a:cubicBezTo>
                <a:cubicBezTo>
                  <a:pt x="5997755" y="3044405"/>
                  <a:pt x="6001413" y="3081866"/>
                  <a:pt x="6012702" y="3115733"/>
                </a:cubicBezTo>
                <a:cubicBezTo>
                  <a:pt x="6018346" y="3132666"/>
                  <a:pt x="6019734" y="3151682"/>
                  <a:pt x="6029635" y="3166533"/>
                </a:cubicBezTo>
                <a:cubicBezTo>
                  <a:pt x="6119947" y="3302000"/>
                  <a:pt x="6001413" y="3138311"/>
                  <a:pt x="6114302" y="3251200"/>
                </a:cubicBezTo>
                <a:cubicBezTo>
                  <a:pt x="6134258" y="3271156"/>
                  <a:pt x="6147035" y="3297252"/>
                  <a:pt x="6165102" y="3318933"/>
                </a:cubicBezTo>
                <a:cubicBezTo>
                  <a:pt x="6175322" y="3331198"/>
                  <a:pt x="6187679" y="3341511"/>
                  <a:pt x="6198968" y="3352800"/>
                </a:cubicBezTo>
                <a:lnTo>
                  <a:pt x="6198968" y="3352800"/>
                </a:lnTo>
                <a:lnTo>
                  <a:pt x="5199902" y="3420533"/>
                </a:lnTo>
                <a:cubicBezTo>
                  <a:pt x="5052577" y="3436902"/>
                  <a:pt x="4985839" y="3446059"/>
                  <a:pt x="4827368" y="3454400"/>
                </a:cubicBezTo>
                <a:cubicBezTo>
                  <a:pt x="4686339" y="3461823"/>
                  <a:pt x="4545146" y="3465689"/>
                  <a:pt x="4404035" y="3471333"/>
                </a:cubicBezTo>
                <a:cubicBezTo>
                  <a:pt x="4106353" y="3570561"/>
                  <a:pt x="4325731" y="3510294"/>
                  <a:pt x="3675902" y="3488266"/>
                </a:cubicBezTo>
                <a:cubicBezTo>
                  <a:pt x="3551667" y="3484055"/>
                  <a:pt x="3427546" y="3476977"/>
                  <a:pt x="3303368" y="3471333"/>
                </a:cubicBezTo>
                <a:cubicBezTo>
                  <a:pt x="1705723" y="3506446"/>
                  <a:pt x="2273654" y="3454079"/>
                  <a:pt x="1593102" y="3522133"/>
                </a:cubicBezTo>
                <a:cubicBezTo>
                  <a:pt x="1378613" y="3516489"/>
                  <a:pt x="1163967" y="3515169"/>
                  <a:pt x="949635" y="3505200"/>
                </a:cubicBezTo>
                <a:cubicBezTo>
                  <a:pt x="887957" y="3502331"/>
                  <a:pt x="867160" y="3486473"/>
                  <a:pt x="814168" y="3471333"/>
                </a:cubicBezTo>
                <a:cubicBezTo>
                  <a:pt x="791791" y="3464940"/>
                  <a:pt x="768812" y="3460794"/>
                  <a:pt x="746435" y="3454400"/>
                </a:cubicBezTo>
                <a:cubicBezTo>
                  <a:pt x="729272" y="3449496"/>
                  <a:pt x="713328" y="3439825"/>
                  <a:pt x="695635" y="3437466"/>
                </a:cubicBezTo>
                <a:cubicBezTo>
                  <a:pt x="628263" y="3428483"/>
                  <a:pt x="560066" y="3427296"/>
                  <a:pt x="492435" y="3420533"/>
                </a:cubicBezTo>
                <a:cubicBezTo>
                  <a:pt x="288096" y="3400100"/>
                  <a:pt x="427820" y="3403600"/>
                  <a:pt x="272302" y="3403600"/>
                </a:cubicBezTo>
                <a:lnTo>
                  <a:pt x="221502" y="3335866"/>
                </a:lnTo>
                <a:cubicBezTo>
                  <a:pt x="210213" y="3285066"/>
                  <a:pt x="204091" y="3232835"/>
                  <a:pt x="187635" y="3183466"/>
                </a:cubicBezTo>
                <a:cubicBezTo>
                  <a:pt x="181199" y="3164159"/>
                  <a:pt x="162869" y="3150869"/>
                  <a:pt x="153768" y="3132666"/>
                </a:cubicBezTo>
                <a:cubicBezTo>
                  <a:pt x="83661" y="2992452"/>
                  <a:pt x="200026" y="3176652"/>
                  <a:pt x="102968" y="3031066"/>
                </a:cubicBezTo>
                <a:cubicBezTo>
                  <a:pt x="97324" y="3008488"/>
                  <a:pt x="94207" y="2985124"/>
                  <a:pt x="86035" y="2963333"/>
                </a:cubicBezTo>
                <a:cubicBezTo>
                  <a:pt x="77172" y="2939698"/>
                  <a:pt x="62112" y="2918802"/>
                  <a:pt x="52168" y="2895600"/>
                </a:cubicBezTo>
                <a:cubicBezTo>
                  <a:pt x="45137" y="2879194"/>
                  <a:pt x="40879" y="2861733"/>
                  <a:pt x="35235" y="2844800"/>
                </a:cubicBezTo>
                <a:cubicBezTo>
                  <a:pt x="29591" y="2799644"/>
                  <a:pt x="25783" y="2754221"/>
                  <a:pt x="18302" y="2709333"/>
                </a:cubicBezTo>
                <a:cubicBezTo>
                  <a:pt x="14476" y="2686377"/>
                  <a:pt x="-5319" y="2663891"/>
                  <a:pt x="1368" y="2641600"/>
                </a:cubicBezTo>
                <a:cubicBezTo>
                  <a:pt x="13064" y="2602614"/>
                  <a:pt x="69102" y="2540000"/>
                  <a:pt x="69102" y="2540000"/>
                </a:cubicBezTo>
                <a:cubicBezTo>
                  <a:pt x="102067" y="2441104"/>
                  <a:pt x="60242" y="2531926"/>
                  <a:pt x="136835" y="2455333"/>
                </a:cubicBezTo>
                <a:cubicBezTo>
                  <a:pt x="151226" y="2440942"/>
                  <a:pt x="158873" y="2421094"/>
                  <a:pt x="170702" y="2404533"/>
                </a:cubicBezTo>
                <a:cubicBezTo>
                  <a:pt x="183490" y="2386629"/>
                  <a:pt x="242063" y="2312610"/>
                  <a:pt x="255368" y="2286000"/>
                </a:cubicBezTo>
                <a:cubicBezTo>
                  <a:pt x="263350" y="2270035"/>
                  <a:pt x="265271" y="2251606"/>
                  <a:pt x="272302" y="2235200"/>
                </a:cubicBezTo>
                <a:cubicBezTo>
                  <a:pt x="282246" y="2211998"/>
                  <a:pt x="294879" y="2190044"/>
                  <a:pt x="306168" y="2167466"/>
                </a:cubicBezTo>
                <a:cubicBezTo>
                  <a:pt x="336122" y="2017701"/>
                  <a:pt x="320197" y="2143733"/>
                  <a:pt x="306168" y="1947333"/>
                </a:cubicBezTo>
                <a:cubicBezTo>
                  <a:pt x="298115" y="1834590"/>
                  <a:pt x="299027" y="1721271"/>
                  <a:pt x="289235" y="1608666"/>
                </a:cubicBezTo>
                <a:cubicBezTo>
                  <a:pt x="287689" y="1590884"/>
                  <a:pt x="276998" y="1575086"/>
                  <a:pt x="272302" y="1557866"/>
                </a:cubicBezTo>
                <a:cubicBezTo>
                  <a:pt x="259280" y="1510120"/>
                  <a:pt x="230526" y="1372715"/>
                  <a:pt x="204568" y="1320800"/>
                </a:cubicBezTo>
                <a:lnTo>
                  <a:pt x="136835" y="1185333"/>
                </a:lnTo>
                <a:cubicBezTo>
                  <a:pt x="131191" y="1157111"/>
                  <a:pt x="126146" y="1128762"/>
                  <a:pt x="119902" y="1100666"/>
                </a:cubicBezTo>
                <a:cubicBezTo>
                  <a:pt x="114853" y="1077948"/>
                  <a:pt x="107532" y="1055754"/>
                  <a:pt x="102968" y="1032933"/>
                </a:cubicBezTo>
                <a:cubicBezTo>
                  <a:pt x="73165" y="883918"/>
                  <a:pt x="102058" y="979402"/>
                  <a:pt x="69102" y="880533"/>
                </a:cubicBezTo>
                <a:cubicBezTo>
                  <a:pt x="74746" y="795866"/>
                  <a:pt x="62092" y="707940"/>
                  <a:pt x="86035" y="626533"/>
                </a:cubicBezTo>
                <a:cubicBezTo>
                  <a:pt x="93158" y="602316"/>
                  <a:pt x="134376" y="608826"/>
                  <a:pt x="153768" y="592666"/>
                </a:cubicBezTo>
                <a:cubicBezTo>
                  <a:pt x="169402" y="579637"/>
                  <a:pt x="176346" y="558799"/>
                  <a:pt x="187635" y="541866"/>
                </a:cubicBezTo>
                <a:cubicBezTo>
                  <a:pt x="198924" y="507999"/>
                  <a:pt x="201700" y="469969"/>
                  <a:pt x="221502" y="440266"/>
                </a:cubicBezTo>
                <a:cubicBezTo>
                  <a:pt x="232791" y="423333"/>
                  <a:pt x="246267" y="407669"/>
                  <a:pt x="255368" y="389466"/>
                </a:cubicBezTo>
                <a:cubicBezTo>
                  <a:pt x="263350" y="373501"/>
                  <a:pt x="265271" y="355072"/>
                  <a:pt x="272302" y="338666"/>
                </a:cubicBezTo>
                <a:cubicBezTo>
                  <a:pt x="298084" y="278507"/>
                  <a:pt x="306021" y="271154"/>
                  <a:pt x="340035" y="220133"/>
                </a:cubicBezTo>
                <a:lnTo>
                  <a:pt x="373902" y="118533"/>
                </a:lnTo>
                <a:cubicBezTo>
                  <a:pt x="392620" y="62379"/>
                  <a:pt x="390835" y="85582"/>
                  <a:pt x="390835" y="50800"/>
                </a:cubicBezTo>
                <a:lnTo>
                  <a:pt x="458568" y="33866"/>
                </a:lnTo>
                <a:lnTo>
                  <a:pt x="610968" y="33866"/>
                </a:lnTo>
                <a:lnTo>
                  <a:pt x="6046568" y="0"/>
                </a:lnTo>
                <a:close/>
              </a:path>
            </a:pathLst>
          </a:custGeom>
          <a:solidFill>
            <a:srgbClr val="B9DA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5" name="文本框 4"/>
          <p:cNvSpPr txBox="1"/>
          <p:nvPr/>
        </p:nvSpPr>
        <p:spPr>
          <a:xfrm>
            <a:off x="1699895" y="2327274"/>
            <a:ext cx="8344328" cy="2202195"/>
          </a:xfrm>
          <a:prstGeom prst="rect">
            <a:avLst/>
          </a:prstGeom>
          <a:noFill/>
          <a:effectLst/>
        </p:spPr>
        <p:txBody>
          <a:bodyPr vert="horz"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fontAlgn="auto">
              <a:lnSpc>
                <a:spcPct val="150000"/>
              </a:lnSpc>
            </a:pP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耶利米书</a:t>
            </a:r>
            <a:r>
              <a:rPr lang="en-US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6:20</a:t>
            </a:r>
            <a:r>
              <a:rPr lang="en-US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从示巴出的乳香，从远方出的</a:t>
            </a:r>
            <a:r>
              <a:rPr lang="zh-CN" altLang="zh-CN" sz="28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菖蒲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sym typeface="+mn-ea"/>
              </a:rPr>
              <a:t> </a:t>
            </a:r>
            <a:r>
              <a:rPr lang="en-US" altLang="zh-CN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sym typeface="+mn-ea"/>
              </a:rPr>
              <a:t>chāng 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pú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）（或作“甘蔗”）奉来给我有何益呢？你们的燔祭不蒙悦纳，你们的平安祭我也不喜悦。”</a:t>
            </a:r>
          </a:p>
        </p:txBody>
      </p:sp>
      <p:sp>
        <p:nvSpPr>
          <p:cNvPr id="38" name="文本框 4"/>
          <p:cNvSpPr txBox="1"/>
          <p:nvPr/>
        </p:nvSpPr>
        <p:spPr>
          <a:xfrm>
            <a:off x="7099300" y="5353685"/>
            <a:ext cx="3883025" cy="460375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备注：圣经中</a:t>
            </a:r>
            <a:r>
              <a:rPr lang="zh-CN" altLang="en-US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共</a:t>
            </a:r>
            <a:r>
              <a:rPr lang="zh-CN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出现</a:t>
            </a:r>
            <a:r>
              <a:rPr lang="en-US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5</a:t>
            </a:r>
            <a:r>
              <a:rPr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处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549" y="2330346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6611823" y="145400"/>
            <a:ext cx="2596598" cy="47694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38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殓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706235" y="1905000"/>
            <a:ext cx="2453640" cy="488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04800">
              <a:lnSpc>
                <a:spcPts val="2625"/>
              </a:lnSpc>
            </a:pPr>
            <a:r>
              <a:rPr lang="en-US" altLang="zh-CN" sz="4400" dirty="0" err="1">
                <a:latin typeface="Arial" panose="020B0604020202020204" pitchFamily="34" charset="0"/>
                <a:cs typeface="Arial" panose="020B0604020202020204" pitchFamily="34" charset="0"/>
              </a:rPr>
              <a:t>liàn</a:t>
            </a:r>
            <a:endParaRPr lang="zh-CN" altLang="zh-CN" sz="8800" dirty="0">
              <a:solidFill>
                <a:srgbClr val="000000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691791" y="4960620"/>
            <a:ext cx="5454999" cy="559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sz="2400" dirty="0">
                <a:solidFill>
                  <a:srgbClr val="3E99C2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sz="2400" dirty="0">
                <a:solidFill>
                  <a:srgbClr val="3E99C2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释义：</a:t>
            </a:r>
            <a:r>
              <a:rPr lang="zh-CN" altLang="en-US" sz="2400" dirty="0">
                <a:solidFill>
                  <a:srgbClr val="3E99C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把尸体装到棺材里去。</a:t>
            </a:r>
            <a:endParaRPr sz="2400" dirty="0">
              <a:solidFill>
                <a:srgbClr val="3E99C2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284" y="2352571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文本框 8"/>
          <p:cNvSpPr txBox="1"/>
          <p:nvPr/>
        </p:nvSpPr>
        <p:spPr>
          <a:xfrm>
            <a:off x="3397250" y="2209338"/>
            <a:ext cx="1513840" cy="2646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600" dirty="0">
                <a:latin typeface="楷体" panose="02010609060101010101" pitchFamily="49" charset="-122"/>
                <a:ea typeface="楷体" panose="02010609060101010101" pitchFamily="49" charset="-122"/>
              </a:rPr>
              <a:t>收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3823970" y="1667510"/>
            <a:ext cx="15138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latin typeface="Arial" panose="020B0604020202020204" pitchFamily="34" charset="0"/>
                <a:cs typeface="Arial" panose="020B0604020202020204" pitchFamily="34" charset="0"/>
              </a:rPr>
              <a:t>shōu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0" grpId="0"/>
      <p:bldP spid="10" grpId="1"/>
      <p:bldP spid="9" grpId="0"/>
      <p:bldP spid="9" grpId="1"/>
      <p:bldP spid="12" grpId="0"/>
      <p:bldP spid="1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256459" y="1243712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5045162" y="1149821"/>
            <a:ext cx="241031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zh-CN" sz="3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收殓</a:t>
            </a:r>
          </a:p>
        </p:txBody>
      </p:sp>
      <p:sp>
        <p:nvSpPr>
          <p:cNvPr id="7" name="任意多边形: 形状 6"/>
          <p:cNvSpPr/>
          <p:nvPr/>
        </p:nvSpPr>
        <p:spPr>
          <a:xfrm>
            <a:off x="1402715" y="2167255"/>
            <a:ext cx="9731375" cy="2959735"/>
          </a:xfrm>
          <a:custGeom>
            <a:avLst/>
            <a:gdLst>
              <a:gd name="connsiteX0" fmla="*/ 6046568 w 6198968"/>
              <a:gd name="connsiteY0" fmla="*/ 0 h 3526605"/>
              <a:gd name="connsiteX1" fmla="*/ 6046568 w 6198968"/>
              <a:gd name="connsiteY1" fmla="*/ 0 h 3526605"/>
              <a:gd name="connsiteX2" fmla="*/ 5928035 w 6198968"/>
              <a:gd name="connsiteY2" fmla="*/ 101600 h 3526605"/>
              <a:gd name="connsiteX3" fmla="*/ 5860302 w 6198968"/>
              <a:gd name="connsiteY3" fmla="*/ 152400 h 3526605"/>
              <a:gd name="connsiteX4" fmla="*/ 5792568 w 6198968"/>
              <a:gd name="connsiteY4" fmla="*/ 220133 h 3526605"/>
              <a:gd name="connsiteX5" fmla="*/ 5741768 w 6198968"/>
              <a:gd name="connsiteY5" fmla="*/ 321733 h 3526605"/>
              <a:gd name="connsiteX6" fmla="*/ 5690968 w 6198968"/>
              <a:gd name="connsiteY6" fmla="*/ 355600 h 3526605"/>
              <a:gd name="connsiteX7" fmla="*/ 5589368 w 6198968"/>
              <a:gd name="connsiteY7" fmla="*/ 491066 h 3526605"/>
              <a:gd name="connsiteX8" fmla="*/ 5504702 w 6198968"/>
              <a:gd name="connsiteY8" fmla="*/ 575733 h 3526605"/>
              <a:gd name="connsiteX9" fmla="*/ 5420035 w 6198968"/>
              <a:gd name="connsiteY9" fmla="*/ 677333 h 3526605"/>
              <a:gd name="connsiteX10" fmla="*/ 5403102 w 6198968"/>
              <a:gd name="connsiteY10" fmla="*/ 728133 h 3526605"/>
              <a:gd name="connsiteX11" fmla="*/ 5301502 w 6198968"/>
              <a:gd name="connsiteY11" fmla="*/ 812800 h 3526605"/>
              <a:gd name="connsiteX12" fmla="*/ 5216835 w 6198968"/>
              <a:gd name="connsiteY12" fmla="*/ 897466 h 3526605"/>
              <a:gd name="connsiteX13" fmla="*/ 5182968 w 6198968"/>
              <a:gd name="connsiteY13" fmla="*/ 948266 h 3526605"/>
              <a:gd name="connsiteX14" fmla="*/ 5132168 w 6198968"/>
              <a:gd name="connsiteY14" fmla="*/ 999066 h 3526605"/>
              <a:gd name="connsiteX15" fmla="*/ 5098302 w 6198968"/>
              <a:gd name="connsiteY15" fmla="*/ 1066800 h 3526605"/>
              <a:gd name="connsiteX16" fmla="*/ 5047502 w 6198968"/>
              <a:gd name="connsiteY16" fmla="*/ 1134533 h 3526605"/>
              <a:gd name="connsiteX17" fmla="*/ 4996702 w 6198968"/>
              <a:gd name="connsiteY17" fmla="*/ 1219200 h 3526605"/>
              <a:gd name="connsiteX18" fmla="*/ 4776568 w 6198968"/>
              <a:gd name="connsiteY18" fmla="*/ 1540933 h 3526605"/>
              <a:gd name="connsiteX19" fmla="*/ 5386168 w 6198968"/>
              <a:gd name="connsiteY19" fmla="*/ 2387600 h 3526605"/>
              <a:gd name="connsiteX20" fmla="*/ 5504702 w 6198968"/>
              <a:gd name="connsiteY20" fmla="*/ 2709333 h 3526605"/>
              <a:gd name="connsiteX21" fmla="*/ 5640168 w 6198968"/>
              <a:gd name="connsiteY21" fmla="*/ 2777066 h 3526605"/>
              <a:gd name="connsiteX22" fmla="*/ 5792568 w 6198968"/>
              <a:gd name="connsiteY22" fmla="*/ 2895600 h 3526605"/>
              <a:gd name="connsiteX23" fmla="*/ 5894168 w 6198968"/>
              <a:gd name="connsiteY23" fmla="*/ 2929466 h 3526605"/>
              <a:gd name="connsiteX24" fmla="*/ 5928035 w 6198968"/>
              <a:gd name="connsiteY24" fmla="*/ 2980266 h 3526605"/>
              <a:gd name="connsiteX25" fmla="*/ 5978835 w 6198968"/>
              <a:gd name="connsiteY25" fmla="*/ 3014133 h 3526605"/>
              <a:gd name="connsiteX26" fmla="*/ 6012702 w 6198968"/>
              <a:gd name="connsiteY26" fmla="*/ 3115733 h 3526605"/>
              <a:gd name="connsiteX27" fmla="*/ 6029635 w 6198968"/>
              <a:gd name="connsiteY27" fmla="*/ 3166533 h 3526605"/>
              <a:gd name="connsiteX28" fmla="*/ 6114302 w 6198968"/>
              <a:gd name="connsiteY28" fmla="*/ 3251200 h 3526605"/>
              <a:gd name="connsiteX29" fmla="*/ 6165102 w 6198968"/>
              <a:gd name="connsiteY29" fmla="*/ 3318933 h 3526605"/>
              <a:gd name="connsiteX30" fmla="*/ 6198968 w 6198968"/>
              <a:gd name="connsiteY30" fmla="*/ 3352800 h 3526605"/>
              <a:gd name="connsiteX31" fmla="*/ 6198968 w 6198968"/>
              <a:gd name="connsiteY31" fmla="*/ 3352800 h 3526605"/>
              <a:gd name="connsiteX32" fmla="*/ 5199902 w 6198968"/>
              <a:gd name="connsiteY32" fmla="*/ 3420533 h 3526605"/>
              <a:gd name="connsiteX33" fmla="*/ 4827368 w 6198968"/>
              <a:gd name="connsiteY33" fmla="*/ 3454400 h 3526605"/>
              <a:gd name="connsiteX34" fmla="*/ 4404035 w 6198968"/>
              <a:gd name="connsiteY34" fmla="*/ 3471333 h 3526605"/>
              <a:gd name="connsiteX35" fmla="*/ 3675902 w 6198968"/>
              <a:gd name="connsiteY35" fmla="*/ 3488266 h 3526605"/>
              <a:gd name="connsiteX36" fmla="*/ 3303368 w 6198968"/>
              <a:gd name="connsiteY36" fmla="*/ 3471333 h 3526605"/>
              <a:gd name="connsiteX37" fmla="*/ 1593102 w 6198968"/>
              <a:gd name="connsiteY37" fmla="*/ 3522133 h 3526605"/>
              <a:gd name="connsiteX38" fmla="*/ 949635 w 6198968"/>
              <a:gd name="connsiteY38" fmla="*/ 3505200 h 3526605"/>
              <a:gd name="connsiteX39" fmla="*/ 814168 w 6198968"/>
              <a:gd name="connsiteY39" fmla="*/ 3471333 h 3526605"/>
              <a:gd name="connsiteX40" fmla="*/ 746435 w 6198968"/>
              <a:gd name="connsiteY40" fmla="*/ 3454400 h 3526605"/>
              <a:gd name="connsiteX41" fmla="*/ 695635 w 6198968"/>
              <a:gd name="connsiteY41" fmla="*/ 3437466 h 3526605"/>
              <a:gd name="connsiteX42" fmla="*/ 492435 w 6198968"/>
              <a:gd name="connsiteY42" fmla="*/ 3420533 h 3526605"/>
              <a:gd name="connsiteX43" fmla="*/ 272302 w 6198968"/>
              <a:gd name="connsiteY43" fmla="*/ 3403600 h 3526605"/>
              <a:gd name="connsiteX44" fmla="*/ 221502 w 6198968"/>
              <a:gd name="connsiteY44" fmla="*/ 3335866 h 3526605"/>
              <a:gd name="connsiteX45" fmla="*/ 187635 w 6198968"/>
              <a:gd name="connsiteY45" fmla="*/ 3183466 h 3526605"/>
              <a:gd name="connsiteX46" fmla="*/ 153768 w 6198968"/>
              <a:gd name="connsiteY46" fmla="*/ 3132666 h 3526605"/>
              <a:gd name="connsiteX47" fmla="*/ 102968 w 6198968"/>
              <a:gd name="connsiteY47" fmla="*/ 3031066 h 3526605"/>
              <a:gd name="connsiteX48" fmla="*/ 86035 w 6198968"/>
              <a:gd name="connsiteY48" fmla="*/ 2963333 h 3526605"/>
              <a:gd name="connsiteX49" fmla="*/ 52168 w 6198968"/>
              <a:gd name="connsiteY49" fmla="*/ 2895600 h 3526605"/>
              <a:gd name="connsiteX50" fmla="*/ 35235 w 6198968"/>
              <a:gd name="connsiteY50" fmla="*/ 2844800 h 3526605"/>
              <a:gd name="connsiteX51" fmla="*/ 18302 w 6198968"/>
              <a:gd name="connsiteY51" fmla="*/ 2709333 h 3526605"/>
              <a:gd name="connsiteX52" fmla="*/ 1368 w 6198968"/>
              <a:gd name="connsiteY52" fmla="*/ 2641600 h 3526605"/>
              <a:gd name="connsiteX53" fmla="*/ 69102 w 6198968"/>
              <a:gd name="connsiteY53" fmla="*/ 2540000 h 3526605"/>
              <a:gd name="connsiteX54" fmla="*/ 136835 w 6198968"/>
              <a:gd name="connsiteY54" fmla="*/ 2455333 h 3526605"/>
              <a:gd name="connsiteX55" fmla="*/ 170702 w 6198968"/>
              <a:gd name="connsiteY55" fmla="*/ 2404533 h 3526605"/>
              <a:gd name="connsiteX56" fmla="*/ 255368 w 6198968"/>
              <a:gd name="connsiteY56" fmla="*/ 2286000 h 3526605"/>
              <a:gd name="connsiteX57" fmla="*/ 272302 w 6198968"/>
              <a:gd name="connsiteY57" fmla="*/ 2235200 h 3526605"/>
              <a:gd name="connsiteX58" fmla="*/ 306168 w 6198968"/>
              <a:gd name="connsiteY58" fmla="*/ 2167466 h 3526605"/>
              <a:gd name="connsiteX59" fmla="*/ 306168 w 6198968"/>
              <a:gd name="connsiteY59" fmla="*/ 1947333 h 3526605"/>
              <a:gd name="connsiteX60" fmla="*/ 289235 w 6198968"/>
              <a:gd name="connsiteY60" fmla="*/ 1608666 h 3526605"/>
              <a:gd name="connsiteX61" fmla="*/ 272302 w 6198968"/>
              <a:gd name="connsiteY61" fmla="*/ 1557866 h 3526605"/>
              <a:gd name="connsiteX62" fmla="*/ 204568 w 6198968"/>
              <a:gd name="connsiteY62" fmla="*/ 1320800 h 3526605"/>
              <a:gd name="connsiteX63" fmla="*/ 136835 w 6198968"/>
              <a:gd name="connsiteY63" fmla="*/ 1185333 h 3526605"/>
              <a:gd name="connsiteX64" fmla="*/ 119902 w 6198968"/>
              <a:gd name="connsiteY64" fmla="*/ 1100666 h 3526605"/>
              <a:gd name="connsiteX65" fmla="*/ 102968 w 6198968"/>
              <a:gd name="connsiteY65" fmla="*/ 1032933 h 3526605"/>
              <a:gd name="connsiteX66" fmla="*/ 69102 w 6198968"/>
              <a:gd name="connsiteY66" fmla="*/ 880533 h 3526605"/>
              <a:gd name="connsiteX67" fmla="*/ 86035 w 6198968"/>
              <a:gd name="connsiteY67" fmla="*/ 626533 h 3526605"/>
              <a:gd name="connsiteX68" fmla="*/ 153768 w 6198968"/>
              <a:gd name="connsiteY68" fmla="*/ 592666 h 3526605"/>
              <a:gd name="connsiteX69" fmla="*/ 187635 w 6198968"/>
              <a:gd name="connsiteY69" fmla="*/ 541866 h 3526605"/>
              <a:gd name="connsiteX70" fmla="*/ 221502 w 6198968"/>
              <a:gd name="connsiteY70" fmla="*/ 440266 h 3526605"/>
              <a:gd name="connsiteX71" fmla="*/ 255368 w 6198968"/>
              <a:gd name="connsiteY71" fmla="*/ 389466 h 3526605"/>
              <a:gd name="connsiteX72" fmla="*/ 272302 w 6198968"/>
              <a:gd name="connsiteY72" fmla="*/ 338666 h 3526605"/>
              <a:gd name="connsiteX73" fmla="*/ 340035 w 6198968"/>
              <a:gd name="connsiteY73" fmla="*/ 220133 h 3526605"/>
              <a:gd name="connsiteX74" fmla="*/ 373902 w 6198968"/>
              <a:gd name="connsiteY74" fmla="*/ 118533 h 3526605"/>
              <a:gd name="connsiteX75" fmla="*/ 390835 w 6198968"/>
              <a:gd name="connsiteY75" fmla="*/ 50800 h 3526605"/>
              <a:gd name="connsiteX76" fmla="*/ 458568 w 6198968"/>
              <a:gd name="connsiteY76" fmla="*/ 33866 h 3526605"/>
              <a:gd name="connsiteX77" fmla="*/ 610968 w 6198968"/>
              <a:gd name="connsiteY77" fmla="*/ 33866 h 3526605"/>
              <a:gd name="connsiteX78" fmla="*/ 6046568 w 6198968"/>
              <a:gd name="connsiteY78" fmla="*/ 0 h 35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6198968" h="3526605">
                <a:moveTo>
                  <a:pt x="6046568" y="0"/>
                </a:moveTo>
                <a:lnTo>
                  <a:pt x="6046568" y="0"/>
                </a:lnTo>
                <a:cubicBezTo>
                  <a:pt x="6007057" y="33867"/>
                  <a:pt x="5968311" y="68647"/>
                  <a:pt x="5928035" y="101600"/>
                </a:cubicBezTo>
                <a:cubicBezTo>
                  <a:pt x="5906192" y="119471"/>
                  <a:pt x="5881541" y="133816"/>
                  <a:pt x="5860302" y="152400"/>
                </a:cubicBezTo>
                <a:cubicBezTo>
                  <a:pt x="5836272" y="173426"/>
                  <a:pt x="5815146" y="197555"/>
                  <a:pt x="5792568" y="220133"/>
                </a:cubicBezTo>
                <a:cubicBezTo>
                  <a:pt x="5778796" y="261451"/>
                  <a:pt x="5774595" y="288906"/>
                  <a:pt x="5741768" y="321733"/>
                </a:cubicBezTo>
                <a:cubicBezTo>
                  <a:pt x="5727377" y="336124"/>
                  <a:pt x="5704582" y="340473"/>
                  <a:pt x="5690968" y="355600"/>
                </a:cubicBezTo>
                <a:cubicBezTo>
                  <a:pt x="5653209" y="397555"/>
                  <a:pt x="5589368" y="491066"/>
                  <a:pt x="5589368" y="491066"/>
                </a:cubicBezTo>
                <a:cubicBezTo>
                  <a:pt x="5549658" y="610200"/>
                  <a:pt x="5609323" y="471112"/>
                  <a:pt x="5504702" y="575733"/>
                </a:cubicBezTo>
                <a:cubicBezTo>
                  <a:pt x="5332829" y="747606"/>
                  <a:pt x="5595765" y="560179"/>
                  <a:pt x="5420035" y="677333"/>
                </a:cubicBezTo>
                <a:cubicBezTo>
                  <a:pt x="5414391" y="694266"/>
                  <a:pt x="5413003" y="713281"/>
                  <a:pt x="5403102" y="728133"/>
                </a:cubicBezTo>
                <a:cubicBezTo>
                  <a:pt x="5377026" y="767247"/>
                  <a:pt x="5338986" y="787810"/>
                  <a:pt x="5301502" y="812800"/>
                </a:cubicBezTo>
                <a:cubicBezTo>
                  <a:pt x="5211190" y="948267"/>
                  <a:pt x="5329725" y="784578"/>
                  <a:pt x="5216835" y="897466"/>
                </a:cubicBezTo>
                <a:cubicBezTo>
                  <a:pt x="5202444" y="911857"/>
                  <a:pt x="5195997" y="932632"/>
                  <a:pt x="5182968" y="948266"/>
                </a:cubicBezTo>
                <a:cubicBezTo>
                  <a:pt x="5167637" y="966663"/>
                  <a:pt x="5149101" y="982133"/>
                  <a:pt x="5132168" y="999066"/>
                </a:cubicBezTo>
                <a:cubicBezTo>
                  <a:pt x="5120879" y="1021644"/>
                  <a:pt x="5111681" y="1045394"/>
                  <a:pt x="5098302" y="1066800"/>
                </a:cubicBezTo>
                <a:cubicBezTo>
                  <a:pt x="5083344" y="1090732"/>
                  <a:pt x="5061504" y="1110029"/>
                  <a:pt x="5047502" y="1134533"/>
                </a:cubicBezTo>
                <a:cubicBezTo>
                  <a:pt x="4988882" y="1237117"/>
                  <a:pt x="5075959" y="1139941"/>
                  <a:pt x="4996702" y="1219200"/>
                </a:cubicBezTo>
                <a:lnTo>
                  <a:pt x="4776568" y="1540933"/>
                </a:lnTo>
                <a:lnTo>
                  <a:pt x="5386168" y="2387600"/>
                </a:lnTo>
                <a:lnTo>
                  <a:pt x="5504702" y="2709333"/>
                </a:lnTo>
                <a:cubicBezTo>
                  <a:pt x="5549857" y="2731911"/>
                  <a:pt x="5597576" y="2749962"/>
                  <a:pt x="5640168" y="2777066"/>
                </a:cubicBezTo>
                <a:cubicBezTo>
                  <a:pt x="5736594" y="2838428"/>
                  <a:pt x="5642412" y="2845549"/>
                  <a:pt x="5792568" y="2895600"/>
                </a:cubicBezTo>
                <a:lnTo>
                  <a:pt x="5894168" y="2929466"/>
                </a:lnTo>
                <a:cubicBezTo>
                  <a:pt x="5905457" y="2946399"/>
                  <a:pt x="5913644" y="2965875"/>
                  <a:pt x="5928035" y="2980266"/>
                </a:cubicBezTo>
                <a:cubicBezTo>
                  <a:pt x="5942426" y="2994657"/>
                  <a:pt x="5968049" y="2996875"/>
                  <a:pt x="5978835" y="3014133"/>
                </a:cubicBezTo>
                <a:cubicBezTo>
                  <a:pt x="5997755" y="3044405"/>
                  <a:pt x="6001413" y="3081866"/>
                  <a:pt x="6012702" y="3115733"/>
                </a:cubicBezTo>
                <a:cubicBezTo>
                  <a:pt x="6018346" y="3132666"/>
                  <a:pt x="6019734" y="3151682"/>
                  <a:pt x="6029635" y="3166533"/>
                </a:cubicBezTo>
                <a:cubicBezTo>
                  <a:pt x="6119947" y="3302000"/>
                  <a:pt x="6001413" y="3138311"/>
                  <a:pt x="6114302" y="3251200"/>
                </a:cubicBezTo>
                <a:cubicBezTo>
                  <a:pt x="6134258" y="3271156"/>
                  <a:pt x="6147035" y="3297252"/>
                  <a:pt x="6165102" y="3318933"/>
                </a:cubicBezTo>
                <a:cubicBezTo>
                  <a:pt x="6175322" y="3331198"/>
                  <a:pt x="6187679" y="3341511"/>
                  <a:pt x="6198968" y="3352800"/>
                </a:cubicBezTo>
                <a:lnTo>
                  <a:pt x="6198968" y="3352800"/>
                </a:lnTo>
                <a:lnTo>
                  <a:pt x="5199902" y="3420533"/>
                </a:lnTo>
                <a:cubicBezTo>
                  <a:pt x="5052577" y="3436902"/>
                  <a:pt x="4985839" y="3446059"/>
                  <a:pt x="4827368" y="3454400"/>
                </a:cubicBezTo>
                <a:cubicBezTo>
                  <a:pt x="4686339" y="3461823"/>
                  <a:pt x="4545146" y="3465689"/>
                  <a:pt x="4404035" y="3471333"/>
                </a:cubicBezTo>
                <a:cubicBezTo>
                  <a:pt x="4106353" y="3570561"/>
                  <a:pt x="4325731" y="3510294"/>
                  <a:pt x="3675902" y="3488266"/>
                </a:cubicBezTo>
                <a:cubicBezTo>
                  <a:pt x="3551667" y="3484055"/>
                  <a:pt x="3427546" y="3476977"/>
                  <a:pt x="3303368" y="3471333"/>
                </a:cubicBezTo>
                <a:cubicBezTo>
                  <a:pt x="1705723" y="3506446"/>
                  <a:pt x="2273654" y="3454079"/>
                  <a:pt x="1593102" y="3522133"/>
                </a:cubicBezTo>
                <a:cubicBezTo>
                  <a:pt x="1378613" y="3516489"/>
                  <a:pt x="1163967" y="3515169"/>
                  <a:pt x="949635" y="3505200"/>
                </a:cubicBezTo>
                <a:cubicBezTo>
                  <a:pt x="887957" y="3502331"/>
                  <a:pt x="867160" y="3486473"/>
                  <a:pt x="814168" y="3471333"/>
                </a:cubicBezTo>
                <a:cubicBezTo>
                  <a:pt x="791791" y="3464940"/>
                  <a:pt x="768812" y="3460794"/>
                  <a:pt x="746435" y="3454400"/>
                </a:cubicBezTo>
                <a:cubicBezTo>
                  <a:pt x="729272" y="3449496"/>
                  <a:pt x="713328" y="3439825"/>
                  <a:pt x="695635" y="3437466"/>
                </a:cubicBezTo>
                <a:cubicBezTo>
                  <a:pt x="628263" y="3428483"/>
                  <a:pt x="560066" y="3427296"/>
                  <a:pt x="492435" y="3420533"/>
                </a:cubicBezTo>
                <a:cubicBezTo>
                  <a:pt x="288096" y="3400100"/>
                  <a:pt x="427820" y="3403600"/>
                  <a:pt x="272302" y="3403600"/>
                </a:cubicBezTo>
                <a:lnTo>
                  <a:pt x="221502" y="3335866"/>
                </a:lnTo>
                <a:cubicBezTo>
                  <a:pt x="210213" y="3285066"/>
                  <a:pt x="204091" y="3232835"/>
                  <a:pt x="187635" y="3183466"/>
                </a:cubicBezTo>
                <a:cubicBezTo>
                  <a:pt x="181199" y="3164159"/>
                  <a:pt x="162869" y="3150869"/>
                  <a:pt x="153768" y="3132666"/>
                </a:cubicBezTo>
                <a:cubicBezTo>
                  <a:pt x="83661" y="2992452"/>
                  <a:pt x="200026" y="3176652"/>
                  <a:pt x="102968" y="3031066"/>
                </a:cubicBezTo>
                <a:cubicBezTo>
                  <a:pt x="97324" y="3008488"/>
                  <a:pt x="94207" y="2985124"/>
                  <a:pt x="86035" y="2963333"/>
                </a:cubicBezTo>
                <a:cubicBezTo>
                  <a:pt x="77172" y="2939698"/>
                  <a:pt x="62112" y="2918802"/>
                  <a:pt x="52168" y="2895600"/>
                </a:cubicBezTo>
                <a:cubicBezTo>
                  <a:pt x="45137" y="2879194"/>
                  <a:pt x="40879" y="2861733"/>
                  <a:pt x="35235" y="2844800"/>
                </a:cubicBezTo>
                <a:cubicBezTo>
                  <a:pt x="29591" y="2799644"/>
                  <a:pt x="25783" y="2754221"/>
                  <a:pt x="18302" y="2709333"/>
                </a:cubicBezTo>
                <a:cubicBezTo>
                  <a:pt x="14476" y="2686377"/>
                  <a:pt x="-5319" y="2663891"/>
                  <a:pt x="1368" y="2641600"/>
                </a:cubicBezTo>
                <a:cubicBezTo>
                  <a:pt x="13064" y="2602614"/>
                  <a:pt x="69102" y="2540000"/>
                  <a:pt x="69102" y="2540000"/>
                </a:cubicBezTo>
                <a:cubicBezTo>
                  <a:pt x="102067" y="2441104"/>
                  <a:pt x="60242" y="2531926"/>
                  <a:pt x="136835" y="2455333"/>
                </a:cubicBezTo>
                <a:cubicBezTo>
                  <a:pt x="151226" y="2440942"/>
                  <a:pt x="158873" y="2421094"/>
                  <a:pt x="170702" y="2404533"/>
                </a:cubicBezTo>
                <a:cubicBezTo>
                  <a:pt x="183490" y="2386629"/>
                  <a:pt x="242063" y="2312610"/>
                  <a:pt x="255368" y="2286000"/>
                </a:cubicBezTo>
                <a:cubicBezTo>
                  <a:pt x="263350" y="2270035"/>
                  <a:pt x="265271" y="2251606"/>
                  <a:pt x="272302" y="2235200"/>
                </a:cubicBezTo>
                <a:cubicBezTo>
                  <a:pt x="282246" y="2211998"/>
                  <a:pt x="294879" y="2190044"/>
                  <a:pt x="306168" y="2167466"/>
                </a:cubicBezTo>
                <a:cubicBezTo>
                  <a:pt x="336122" y="2017701"/>
                  <a:pt x="320197" y="2143733"/>
                  <a:pt x="306168" y="1947333"/>
                </a:cubicBezTo>
                <a:cubicBezTo>
                  <a:pt x="298115" y="1834590"/>
                  <a:pt x="299027" y="1721271"/>
                  <a:pt x="289235" y="1608666"/>
                </a:cubicBezTo>
                <a:cubicBezTo>
                  <a:pt x="287689" y="1590884"/>
                  <a:pt x="276998" y="1575086"/>
                  <a:pt x="272302" y="1557866"/>
                </a:cubicBezTo>
                <a:cubicBezTo>
                  <a:pt x="259280" y="1510120"/>
                  <a:pt x="230526" y="1372715"/>
                  <a:pt x="204568" y="1320800"/>
                </a:cubicBezTo>
                <a:lnTo>
                  <a:pt x="136835" y="1185333"/>
                </a:lnTo>
                <a:cubicBezTo>
                  <a:pt x="131191" y="1157111"/>
                  <a:pt x="126146" y="1128762"/>
                  <a:pt x="119902" y="1100666"/>
                </a:cubicBezTo>
                <a:cubicBezTo>
                  <a:pt x="114853" y="1077948"/>
                  <a:pt x="107532" y="1055754"/>
                  <a:pt x="102968" y="1032933"/>
                </a:cubicBezTo>
                <a:cubicBezTo>
                  <a:pt x="73165" y="883918"/>
                  <a:pt x="102058" y="979402"/>
                  <a:pt x="69102" y="880533"/>
                </a:cubicBezTo>
                <a:cubicBezTo>
                  <a:pt x="74746" y="795866"/>
                  <a:pt x="62092" y="707940"/>
                  <a:pt x="86035" y="626533"/>
                </a:cubicBezTo>
                <a:cubicBezTo>
                  <a:pt x="93158" y="602316"/>
                  <a:pt x="134376" y="608826"/>
                  <a:pt x="153768" y="592666"/>
                </a:cubicBezTo>
                <a:cubicBezTo>
                  <a:pt x="169402" y="579637"/>
                  <a:pt x="176346" y="558799"/>
                  <a:pt x="187635" y="541866"/>
                </a:cubicBezTo>
                <a:cubicBezTo>
                  <a:pt x="198924" y="507999"/>
                  <a:pt x="201700" y="469969"/>
                  <a:pt x="221502" y="440266"/>
                </a:cubicBezTo>
                <a:cubicBezTo>
                  <a:pt x="232791" y="423333"/>
                  <a:pt x="246267" y="407669"/>
                  <a:pt x="255368" y="389466"/>
                </a:cubicBezTo>
                <a:cubicBezTo>
                  <a:pt x="263350" y="373501"/>
                  <a:pt x="265271" y="355072"/>
                  <a:pt x="272302" y="338666"/>
                </a:cubicBezTo>
                <a:cubicBezTo>
                  <a:pt x="298084" y="278507"/>
                  <a:pt x="306021" y="271154"/>
                  <a:pt x="340035" y="220133"/>
                </a:cubicBezTo>
                <a:lnTo>
                  <a:pt x="373902" y="118533"/>
                </a:lnTo>
                <a:cubicBezTo>
                  <a:pt x="392620" y="62379"/>
                  <a:pt x="390835" y="85582"/>
                  <a:pt x="390835" y="50800"/>
                </a:cubicBezTo>
                <a:lnTo>
                  <a:pt x="458568" y="33866"/>
                </a:lnTo>
                <a:lnTo>
                  <a:pt x="610968" y="33866"/>
                </a:lnTo>
                <a:lnTo>
                  <a:pt x="6046568" y="0"/>
                </a:lnTo>
                <a:close/>
              </a:path>
            </a:pathLst>
          </a:custGeom>
          <a:solidFill>
            <a:srgbClr val="B9DA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5" name="文本框 4"/>
          <p:cNvSpPr txBox="1"/>
          <p:nvPr/>
        </p:nvSpPr>
        <p:spPr>
          <a:xfrm>
            <a:off x="2028825" y="2376170"/>
            <a:ext cx="8110220" cy="2676525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fontAlgn="auto">
              <a:lnSpc>
                <a:spcPct val="150000"/>
              </a:lnSpc>
            </a:pP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耶利米书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8:2</a:t>
            </a:r>
            <a:r>
              <a:rPr lang="en-US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抛散在日头、月亮和天上众星之下，就是他们从前所喜爱、所侍奉、所随从、所求问、所敬拜的。这些骸骨不再</a:t>
            </a:r>
            <a:r>
              <a:rPr lang="zh-CN" altLang="zh-CN" sz="28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收殓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</a:t>
            </a:r>
            <a:r>
              <a:rPr lang="zh-CN" altLang="zh-CN" sz="2800" dirty="0">
                <a:effectLst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shōu </a:t>
            </a:r>
            <a:r>
              <a:rPr lang="en-US" altLang="zh-CN" sz="28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liàn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），不再葬埋，必在地面上成为粪土</a:t>
            </a:r>
            <a:r>
              <a:rPr lang="zh-CN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</a:p>
        </p:txBody>
      </p:sp>
      <p:sp>
        <p:nvSpPr>
          <p:cNvPr id="38" name="文本框 4"/>
          <p:cNvSpPr txBox="1"/>
          <p:nvPr/>
        </p:nvSpPr>
        <p:spPr>
          <a:xfrm>
            <a:off x="6922770" y="5577840"/>
            <a:ext cx="3947795" cy="460375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备注：圣经中</a:t>
            </a:r>
            <a:r>
              <a:rPr lang="zh-CN" altLang="en-US" sz="24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共</a:t>
            </a:r>
            <a:r>
              <a:rPr lang="zh-CN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出现</a:t>
            </a:r>
            <a:r>
              <a:rPr lang="en-US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7</a:t>
            </a:r>
            <a:r>
              <a:rPr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处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507" y="2339833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4986779" y="2724212"/>
            <a:ext cx="1451728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800" b="1" dirty="0">
                <a:solidFill>
                  <a:srgbClr val="FF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sz="13800" dirty="0"/>
          </a:p>
        </p:txBody>
      </p:sp>
      <p:sp>
        <p:nvSpPr>
          <p:cNvPr id="7" name="文本框 6"/>
          <p:cNvSpPr txBox="1"/>
          <p:nvPr/>
        </p:nvSpPr>
        <p:spPr>
          <a:xfrm>
            <a:off x="3663315" y="1588770"/>
            <a:ext cx="2176145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 </a:t>
            </a:r>
            <a:r>
              <a:rPr lang="en-US" altLang="zh-CN" sz="4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guàn</a:t>
            </a:r>
            <a:r>
              <a:rPr lang="en-US" altLang="zh-CN" sz="4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 </a:t>
            </a:r>
            <a:endParaRPr lang="zh-CN" altLang="en-US" sz="857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730" y="2339833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3491896" y="2180766"/>
            <a:ext cx="1254815" cy="2646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鹳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6507070" y="2083651"/>
            <a:ext cx="2108707" cy="2646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鸟</a:t>
            </a:r>
            <a:r>
              <a:rPr lang="zh-CN" altLang="zh-CN" sz="18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7107555" y="1650365"/>
            <a:ext cx="155321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>
                <a:latin typeface="Arial" panose="020B0604020202020204" pitchFamily="34" charset="0"/>
                <a:cs typeface="Arial" panose="020B0604020202020204" pitchFamily="34" charset="0"/>
              </a:rPr>
              <a:t>niǎo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6" grpId="0"/>
      <p:bldP spid="6" grpId="1"/>
      <p:bldP spid="9" grpId="0"/>
      <p:bldP spid="9" grpId="1"/>
      <p:bldP spid="4" grpId="0"/>
      <p:bldP spid="4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485057" y="1629126"/>
            <a:ext cx="16126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rgbClr val="333333"/>
                </a:solidFill>
                <a:latin typeface="微软雅黑" panose="020B0503020204020204" charset="-122"/>
                <a:cs typeface="Times New Roman" panose="02020603050405020304" pitchFamily="18" charset="0"/>
              </a:rPr>
              <a:t> </a:t>
            </a:r>
            <a:endParaRPr lang="zh-CN" altLang="en-US" sz="4400" b="1" dirty="0"/>
          </a:p>
        </p:txBody>
      </p:sp>
      <p:sp>
        <p:nvSpPr>
          <p:cNvPr id="2" name="文本框 1"/>
          <p:cNvSpPr txBox="1"/>
          <p:nvPr/>
        </p:nvSpPr>
        <p:spPr>
          <a:xfrm>
            <a:off x="1329690" y="2013585"/>
            <a:ext cx="4503420" cy="40036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释义：是一种形似鹤，亦如鹭，高约四尺，羽色灰白，嘴赤而长，足长而红，爪小尾短，羽毛伴有黑白色，常以松树为巢的鸟</a:t>
            </a:r>
            <a:r>
              <a:rPr lang="zh-CN" altLang="zh-CN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。</a:t>
            </a:r>
            <a:endParaRPr lang="zh-CN" altLang="zh-CN" sz="28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endParaRPr lang="zh-CN" altLang="zh-CN" sz="28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269865" y="984250"/>
            <a:ext cx="1990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>
                <a:latin typeface="楷体" panose="02010609060101010101" pitchFamily="49" charset="-122"/>
                <a:ea typeface="楷体" panose="02010609060101010101" pitchFamily="49" charset="-122"/>
              </a:rPr>
              <a:t>鹳鸟</a:t>
            </a:r>
          </a:p>
        </p:txBody>
      </p:sp>
      <p:pic>
        <p:nvPicPr>
          <p:cNvPr id="30" name="图片 29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789859" y="1066547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pic>
        <p:nvPicPr>
          <p:cNvPr id="100" name="图片 99"/>
          <p:cNvPicPr/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881495" y="1898015"/>
            <a:ext cx="3875405" cy="40043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256459" y="1243712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5045162" y="1149821"/>
            <a:ext cx="241031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zh-CN" sz="3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鹳鸟</a:t>
            </a:r>
          </a:p>
        </p:txBody>
      </p:sp>
      <p:sp>
        <p:nvSpPr>
          <p:cNvPr id="7" name="任意多边形: 形状 6"/>
          <p:cNvSpPr/>
          <p:nvPr/>
        </p:nvSpPr>
        <p:spPr>
          <a:xfrm>
            <a:off x="1344295" y="2167255"/>
            <a:ext cx="9450070" cy="2451100"/>
          </a:xfrm>
          <a:custGeom>
            <a:avLst/>
            <a:gdLst>
              <a:gd name="connsiteX0" fmla="*/ 6046568 w 6198968"/>
              <a:gd name="connsiteY0" fmla="*/ 0 h 3526605"/>
              <a:gd name="connsiteX1" fmla="*/ 6046568 w 6198968"/>
              <a:gd name="connsiteY1" fmla="*/ 0 h 3526605"/>
              <a:gd name="connsiteX2" fmla="*/ 5928035 w 6198968"/>
              <a:gd name="connsiteY2" fmla="*/ 101600 h 3526605"/>
              <a:gd name="connsiteX3" fmla="*/ 5860302 w 6198968"/>
              <a:gd name="connsiteY3" fmla="*/ 152400 h 3526605"/>
              <a:gd name="connsiteX4" fmla="*/ 5792568 w 6198968"/>
              <a:gd name="connsiteY4" fmla="*/ 220133 h 3526605"/>
              <a:gd name="connsiteX5" fmla="*/ 5741768 w 6198968"/>
              <a:gd name="connsiteY5" fmla="*/ 321733 h 3526605"/>
              <a:gd name="connsiteX6" fmla="*/ 5690968 w 6198968"/>
              <a:gd name="connsiteY6" fmla="*/ 355600 h 3526605"/>
              <a:gd name="connsiteX7" fmla="*/ 5589368 w 6198968"/>
              <a:gd name="connsiteY7" fmla="*/ 491066 h 3526605"/>
              <a:gd name="connsiteX8" fmla="*/ 5504702 w 6198968"/>
              <a:gd name="connsiteY8" fmla="*/ 575733 h 3526605"/>
              <a:gd name="connsiteX9" fmla="*/ 5420035 w 6198968"/>
              <a:gd name="connsiteY9" fmla="*/ 677333 h 3526605"/>
              <a:gd name="connsiteX10" fmla="*/ 5403102 w 6198968"/>
              <a:gd name="connsiteY10" fmla="*/ 728133 h 3526605"/>
              <a:gd name="connsiteX11" fmla="*/ 5301502 w 6198968"/>
              <a:gd name="connsiteY11" fmla="*/ 812800 h 3526605"/>
              <a:gd name="connsiteX12" fmla="*/ 5216835 w 6198968"/>
              <a:gd name="connsiteY12" fmla="*/ 897466 h 3526605"/>
              <a:gd name="connsiteX13" fmla="*/ 5182968 w 6198968"/>
              <a:gd name="connsiteY13" fmla="*/ 948266 h 3526605"/>
              <a:gd name="connsiteX14" fmla="*/ 5132168 w 6198968"/>
              <a:gd name="connsiteY14" fmla="*/ 999066 h 3526605"/>
              <a:gd name="connsiteX15" fmla="*/ 5098302 w 6198968"/>
              <a:gd name="connsiteY15" fmla="*/ 1066800 h 3526605"/>
              <a:gd name="connsiteX16" fmla="*/ 5047502 w 6198968"/>
              <a:gd name="connsiteY16" fmla="*/ 1134533 h 3526605"/>
              <a:gd name="connsiteX17" fmla="*/ 4996702 w 6198968"/>
              <a:gd name="connsiteY17" fmla="*/ 1219200 h 3526605"/>
              <a:gd name="connsiteX18" fmla="*/ 4776568 w 6198968"/>
              <a:gd name="connsiteY18" fmla="*/ 1540933 h 3526605"/>
              <a:gd name="connsiteX19" fmla="*/ 5386168 w 6198968"/>
              <a:gd name="connsiteY19" fmla="*/ 2387600 h 3526605"/>
              <a:gd name="connsiteX20" fmla="*/ 5504702 w 6198968"/>
              <a:gd name="connsiteY20" fmla="*/ 2709333 h 3526605"/>
              <a:gd name="connsiteX21" fmla="*/ 5640168 w 6198968"/>
              <a:gd name="connsiteY21" fmla="*/ 2777066 h 3526605"/>
              <a:gd name="connsiteX22" fmla="*/ 5792568 w 6198968"/>
              <a:gd name="connsiteY22" fmla="*/ 2895600 h 3526605"/>
              <a:gd name="connsiteX23" fmla="*/ 5894168 w 6198968"/>
              <a:gd name="connsiteY23" fmla="*/ 2929466 h 3526605"/>
              <a:gd name="connsiteX24" fmla="*/ 5928035 w 6198968"/>
              <a:gd name="connsiteY24" fmla="*/ 2980266 h 3526605"/>
              <a:gd name="connsiteX25" fmla="*/ 5978835 w 6198968"/>
              <a:gd name="connsiteY25" fmla="*/ 3014133 h 3526605"/>
              <a:gd name="connsiteX26" fmla="*/ 6012702 w 6198968"/>
              <a:gd name="connsiteY26" fmla="*/ 3115733 h 3526605"/>
              <a:gd name="connsiteX27" fmla="*/ 6029635 w 6198968"/>
              <a:gd name="connsiteY27" fmla="*/ 3166533 h 3526605"/>
              <a:gd name="connsiteX28" fmla="*/ 6114302 w 6198968"/>
              <a:gd name="connsiteY28" fmla="*/ 3251200 h 3526605"/>
              <a:gd name="connsiteX29" fmla="*/ 6165102 w 6198968"/>
              <a:gd name="connsiteY29" fmla="*/ 3318933 h 3526605"/>
              <a:gd name="connsiteX30" fmla="*/ 6198968 w 6198968"/>
              <a:gd name="connsiteY30" fmla="*/ 3352800 h 3526605"/>
              <a:gd name="connsiteX31" fmla="*/ 6198968 w 6198968"/>
              <a:gd name="connsiteY31" fmla="*/ 3352800 h 3526605"/>
              <a:gd name="connsiteX32" fmla="*/ 5199902 w 6198968"/>
              <a:gd name="connsiteY32" fmla="*/ 3420533 h 3526605"/>
              <a:gd name="connsiteX33" fmla="*/ 4827368 w 6198968"/>
              <a:gd name="connsiteY33" fmla="*/ 3454400 h 3526605"/>
              <a:gd name="connsiteX34" fmla="*/ 4404035 w 6198968"/>
              <a:gd name="connsiteY34" fmla="*/ 3471333 h 3526605"/>
              <a:gd name="connsiteX35" fmla="*/ 3675902 w 6198968"/>
              <a:gd name="connsiteY35" fmla="*/ 3488266 h 3526605"/>
              <a:gd name="connsiteX36" fmla="*/ 3303368 w 6198968"/>
              <a:gd name="connsiteY36" fmla="*/ 3471333 h 3526605"/>
              <a:gd name="connsiteX37" fmla="*/ 1593102 w 6198968"/>
              <a:gd name="connsiteY37" fmla="*/ 3522133 h 3526605"/>
              <a:gd name="connsiteX38" fmla="*/ 949635 w 6198968"/>
              <a:gd name="connsiteY38" fmla="*/ 3505200 h 3526605"/>
              <a:gd name="connsiteX39" fmla="*/ 814168 w 6198968"/>
              <a:gd name="connsiteY39" fmla="*/ 3471333 h 3526605"/>
              <a:gd name="connsiteX40" fmla="*/ 746435 w 6198968"/>
              <a:gd name="connsiteY40" fmla="*/ 3454400 h 3526605"/>
              <a:gd name="connsiteX41" fmla="*/ 695635 w 6198968"/>
              <a:gd name="connsiteY41" fmla="*/ 3437466 h 3526605"/>
              <a:gd name="connsiteX42" fmla="*/ 492435 w 6198968"/>
              <a:gd name="connsiteY42" fmla="*/ 3420533 h 3526605"/>
              <a:gd name="connsiteX43" fmla="*/ 272302 w 6198968"/>
              <a:gd name="connsiteY43" fmla="*/ 3403600 h 3526605"/>
              <a:gd name="connsiteX44" fmla="*/ 221502 w 6198968"/>
              <a:gd name="connsiteY44" fmla="*/ 3335866 h 3526605"/>
              <a:gd name="connsiteX45" fmla="*/ 187635 w 6198968"/>
              <a:gd name="connsiteY45" fmla="*/ 3183466 h 3526605"/>
              <a:gd name="connsiteX46" fmla="*/ 153768 w 6198968"/>
              <a:gd name="connsiteY46" fmla="*/ 3132666 h 3526605"/>
              <a:gd name="connsiteX47" fmla="*/ 102968 w 6198968"/>
              <a:gd name="connsiteY47" fmla="*/ 3031066 h 3526605"/>
              <a:gd name="connsiteX48" fmla="*/ 86035 w 6198968"/>
              <a:gd name="connsiteY48" fmla="*/ 2963333 h 3526605"/>
              <a:gd name="connsiteX49" fmla="*/ 52168 w 6198968"/>
              <a:gd name="connsiteY49" fmla="*/ 2895600 h 3526605"/>
              <a:gd name="connsiteX50" fmla="*/ 35235 w 6198968"/>
              <a:gd name="connsiteY50" fmla="*/ 2844800 h 3526605"/>
              <a:gd name="connsiteX51" fmla="*/ 18302 w 6198968"/>
              <a:gd name="connsiteY51" fmla="*/ 2709333 h 3526605"/>
              <a:gd name="connsiteX52" fmla="*/ 1368 w 6198968"/>
              <a:gd name="connsiteY52" fmla="*/ 2641600 h 3526605"/>
              <a:gd name="connsiteX53" fmla="*/ 69102 w 6198968"/>
              <a:gd name="connsiteY53" fmla="*/ 2540000 h 3526605"/>
              <a:gd name="connsiteX54" fmla="*/ 136835 w 6198968"/>
              <a:gd name="connsiteY54" fmla="*/ 2455333 h 3526605"/>
              <a:gd name="connsiteX55" fmla="*/ 170702 w 6198968"/>
              <a:gd name="connsiteY55" fmla="*/ 2404533 h 3526605"/>
              <a:gd name="connsiteX56" fmla="*/ 255368 w 6198968"/>
              <a:gd name="connsiteY56" fmla="*/ 2286000 h 3526605"/>
              <a:gd name="connsiteX57" fmla="*/ 272302 w 6198968"/>
              <a:gd name="connsiteY57" fmla="*/ 2235200 h 3526605"/>
              <a:gd name="connsiteX58" fmla="*/ 306168 w 6198968"/>
              <a:gd name="connsiteY58" fmla="*/ 2167466 h 3526605"/>
              <a:gd name="connsiteX59" fmla="*/ 306168 w 6198968"/>
              <a:gd name="connsiteY59" fmla="*/ 1947333 h 3526605"/>
              <a:gd name="connsiteX60" fmla="*/ 289235 w 6198968"/>
              <a:gd name="connsiteY60" fmla="*/ 1608666 h 3526605"/>
              <a:gd name="connsiteX61" fmla="*/ 272302 w 6198968"/>
              <a:gd name="connsiteY61" fmla="*/ 1557866 h 3526605"/>
              <a:gd name="connsiteX62" fmla="*/ 204568 w 6198968"/>
              <a:gd name="connsiteY62" fmla="*/ 1320800 h 3526605"/>
              <a:gd name="connsiteX63" fmla="*/ 136835 w 6198968"/>
              <a:gd name="connsiteY63" fmla="*/ 1185333 h 3526605"/>
              <a:gd name="connsiteX64" fmla="*/ 119902 w 6198968"/>
              <a:gd name="connsiteY64" fmla="*/ 1100666 h 3526605"/>
              <a:gd name="connsiteX65" fmla="*/ 102968 w 6198968"/>
              <a:gd name="connsiteY65" fmla="*/ 1032933 h 3526605"/>
              <a:gd name="connsiteX66" fmla="*/ 69102 w 6198968"/>
              <a:gd name="connsiteY66" fmla="*/ 880533 h 3526605"/>
              <a:gd name="connsiteX67" fmla="*/ 86035 w 6198968"/>
              <a:gd name="connsiteY67" fmla="*/ 626533 h 3526605"/>
              <a:gd name="connsiteX68" fmla="*/ 153768 w 6198968"/>
              <a:gd name="connsiteY68" fmla="*/ 592666 h 3526605"/>
              <a:gd name="connsiteX69" fmla="*/ 187635 w 6198968"/>
              <a:gd name="connsiteY69" fmla="*/ 541866 h 3526605"/>
              <a:gd name="connsiteX70" fmla="*/ 221502 w 6198968"/>
              <a:gd name="connsiteY70" fmla="*/ 440266 h 3526605"/>
              <a:gd name="connsiteX71" fmla="*/ 255368 w 6198968"/>
              <a:gd name="connsiteY71" fmla="*/ 389466 h 3526605"/>
              <a:gd name="connsiteX72" fmla="*/ 272302 w 6198968"/>
              <a:gd name="connsiteY72" fmla="*/ 338666 h 3526605"/>
              <a:gd name="connsiteX73" fmla="*/ 340035 w 6198968"/>
              <a:gd name="connsiteY73" fmla="*/ 220133 h 3526605"/>
              <a:gd name="connsiteX74" fmla="*/ 373902 w 6198968"/>
              <a:gd name="connsiteY74" fmla="*/ 118533 h 3526605"/>
              <a:gd name="connsiteX75" fmla="*/ 390835 w 6198968"/>
              <a:gd name="connsiteY75" fmla="*/ 50800 h 3526605"/>
              <a:gd name="connsiteX76" fmla="*/ 458568 w 6198968"/>
              <a:gd name="connsiteY76" fmla="*/ 33866 h 3526605"/>
              <a:gd name="connsiteX77" fmla="*/ 610968 w 6198968"/>
              <a:gd name="connsiteY77" fmla="*/ 33866 h 3526605"/>
              <a:gd name="connsiteX78" fmla="*/ 6046568 w 6198968"/>
              <a:gd name="connsiteY78" fmla="*/ 0 h 35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6198968" h="3526605">
                <a:moveTo>
                  <a:pt x="6046568" y="0"/>
                </a:moveTo>
                <a:lnTo>
                  <a:pt x="6046568" y="0"/>
                </a:lnTo>
                <a:cubicBezTo>
                  <a:pt x="6007057" y="33867"/>
                  <a:pt x="5968311" y="68647"/>
                  <a:pt x="5928035" y="101600"/>
                </a:cubicBezTo>
                <a:cubicBezTo>
                  <a:pt x="5906192" y="119471"/>
                  <a:pt x="5881541" y="133816"/>
                  <a:pt x="5860302" y="152400"/>
                </a:cubicBezTo>
                <a:cubicBezTo>
                  <a:pt x="5836272" y="173426"/>
                  <a:pt x="5815146" y="197555"/>
                  <a:pt x="5792568" y="220133"/>
                </a:cubicBezTo>
                <a:cubicBezTo>
                  <a:pt x="5778796" y="261451"/>
                  <a:pt x="5774595" y="288906"/>
                  <a:pt x="5741768" y="321733"/>
                </a:cubicBezTo>
                <a:cubicBezTo>
                  <a:pt x="5727377" y="336124"/>
                  <a:pt x="5704582" y="340473"/>
                  <a:pt x="5690968" y="355600"/>
                </a:cubicBezTo>
                <a:cubicBezTo>
                  <a:pt x="5653209" y="397555"/>
                  <a:pt x="5589368" y="491066"/>
                  <a:pt x="5589368" y="491066"/>
                </a:cubicBezTo>
                <a:cubicBezTo>
                  <a:pt x="5549658" y="610200"/>
                  <a:pt x="5609323" y="471112"/>
                  <a:pt x="5504702" y="575733"/>
                </a:cubicBezTo>
                <a:cubicBezTo>
                  <a:pt x="5332829" y="747606"/>
                  <a:pt x="5595765" y="560179"/>
                  <a:pt x="5420035" y="677333"/>
                </a:cubicBezTo>
                <a:cubicBezTo>
                  <a:pt x="5414391" y="694266"/>
                  <a:pt x="5413003" y="713281"/>
                  <a:pt x="5403102" y="728133"/>
                </a:cubicBezTo>
                <a:cubicBezTo>
                  <a:pt x="5377026" y="767247"/>
                  <a:pt x="5338986" y="787810"/>
                  <a:pt x="5301502" y="812800"/>
                </a:cubicBezTo>
                <a:cubicBezTo>
                  <a:pt x="5211190" y="948267"/>
                  <a:pt x="5329725" y="784578"/>
                  <a:pt x="5216835" y="897466"/>
                </a:cubicBezTo>
                <a:cubicBezTo>
                  <a:pt x="5202444" y="911857"/>
                  <a:pt x="5195997" y="932632"/>
                  <a:pt x="5182968" y="948266"/>
                </a:cubicBezTo>
                <a:cubicBezTo>
                  <a:pt x="5167637" y="966663"/>
                  <a:pt x="5149101" y="982133"/>
                  <a:pt x="5132168" y="999066"/>
                </a:cubicBezTo>
                <a:cubicBezTo>
                  <a:pt x="5120879" y="1021644"/>
                  <a:pt x="5111681" y="1045394"/>
                  <a:pt x="5098302" y="1066800"/>
                </a:cubicBezTo>
                <a:cubicBezTo>
                  <a:pt x="5083344" y="1090732"/>
                  <a:pt x="5061504" y="1110029"/>
                  <a:pt x="5047502" y="1134533"/>
                </a:cubicBezTo>
                <a:cubicBezTo>
                  <a:pt x="4988882" y="1237117"/>
                  <a:pt x="5075959" y="1139941"/>
                  <a:pt x="4996702" y="1219200"/>
                </a:cubicBezTo>
                <a:lnTo>
                  <a:pt x="4776568" y="1540933"/>
                </a:lnTo>
                <a:lnTo>
                  <a:pt x="5386168" y="2387600"/>
                </a:lnTo>
                <a:lnTo>
                  <a:pt x="5504702" y="2709333"/>
                </a:lnTo>
                <a:cubicBezTo>
                  <a:pt x="5549857" y="2731911"/>
                  <a:pt x="5597576" y="2749962"/>
                  <a:pt x="5640168" y="2777066"/>
                </a:cubicBezTo>
                <a:cubicBezTo>
                  <a:pt x="5736594" y="2838428"/>
                  <a:pt x="5642412" y="2845549"/>
                  <a:pt x="5792568" y="2895600"/>
                </a:cubicBezTo>
                <a:lnTo>
                  <a:pt x="5894168" y="2929466"/>
                </a:lnTo>
                <a:cubicBezTo>
                  <a:pt x="5905457" y="2946399"/>
                  <a:pt x="5913644" y="2965875"/>
                  <a:pt x="5928035" y="2980266"/>
                </a:cubicBezTo>
                <a:cubicBezTo>
                  <a:pt x="5942426" y="2994657"/>
                  <a:pt x="5968049" y="2996875"/>
                  <a:pt x="5978835" y="3014133"/>
                </a:cubicBezTo>
                <a:cubicBezTo>
                  <a:pt x="5997755" y="3044405"/>
                  <a:pt x="6001413" y="3081866"/>
                  <a:pt x="6012702" y="3115733"/>
                </a:cubicBezTo>
                <a:cubicBezTo>
                  <a:pt x="6018346" y="3132666"/>
                  <a:pt x="6019734" y="3151682"/>
                  <a:pt x="6029635" y="3166533"/>
                </a:cubicBezTo>
                <a:cubicBezTo>
                  <a:pt x="6119947" y="3302000"/>
                  <a:pt x="6001413" y="3138311"/>
                  <a:pt x="6114302" y="3251200"/>
                </a:cubicBezTo>
                <a:cubicBezTo>
                  <a:pt x="6134258" y="3271156"/>
                  <a:pt x="6147035" y="3297252"/>
                  <a:pt x="6165102" y="3318933"/>
                </a:cubicBezTo>
                <a:cubicBezTo>
                  <a:pt x="6175322" y="3331198"/>
                  <a:pt x="6187679" y="3341511"/>
                  <a:pt x="6198968" y="3352800"/>
                </a:cubicBezTo>
                <a:lnTo>
                  <a:pt x="6198968" y="3352800"/>
                </a:lnTo>
                <a:lnTo>
                  <a:pt x="5199902" y="3420533"/>
                </a:lnTo>
                <a:cubicBezTo>
                  <a:pt x="5052577" y="3436902"/>
                  <a:pt x="4985839" y="3446059"/>
                  <a:pt x="4827368" y="3454400"/>
                </a:cubicBezTo>
                <a:cubicBezTo>
                  <a:pt x="4686339" y="3461823"/>
                  <a:pt x="4545146" y="3465689"/>
                  <a:pt x="4404035" y="3471333"/>
                </a:cubicBezTo>
                <a:cubicBezTo>
                  <a:pt x="4106353" y="3570561"/>
                  <a:pt x="4325731" y="3510294"/>
                  <a:pt x="3675902" y="3488266"/>
                </a:cubicBezTo>
                <a:cubicBezTo>
                  <a:pt x="3551667" y="3484055"/>
                  <a:pt x="3427546" y="3476977"/>
                  <a:pt x="3303368" y="3471333"/>
                </a:cubicBezTo>
                <a:cubicBezTo>
                  <a:pt x="1705723" y="3506446"/>
                  <a:pt x="2273654" y="3454079"/>
                  <a:pt x="1593102" y="3522133"/>
                </a:cubicBezTo>
                <a:cubicBezTo>
                  <a:pt x="1378613" y="3516489"/>
                  <a:pt x="1163967" y="3515169"/>
                  <a:pt x="949635" y="3505200"/>
                </a:cubicBezTo>
                <a:cubicBezTo>
                  <a:pt x="887957" y="3502331"/>
                  <a:pt x="867160" y="3486473"/>
                  <a:pt x="814168" y="3471333"/>
                </a:cubicBezTo>
                <a:cubicBezTo>
                  <a:pt x="791791" y="3464940"/>
                  <a:pt x="768812" y="3460794"/>
                  <a:pt x="746435" y="3454400"/>
                </a:cubicBezTo>
                <a:cubicBezTo>
                  <a:pt x="729272" y="3449496"/>
                  <a:pt x="713328" y="3439825"/>
                  <a:pt x="695635" y="3437466"/>
                </a:cubicBezTo>
                <a:cubicBezTo>
                  <a:pt x="628263" y="3428483"/>
                  <a:pt x="560066" y="3427296"/>
                  <a:pt x="492435" y="3420533"/>
                </a:cubicBezTo>
                <a:cubicBezTo>
                  <a:pt x="288096" y="3400100"/>
                  <a:pt x="427820" y="3403600"/>
                  <a:pt x="272302" y="3403600"/>
                </a:cubicBezTo>
                <a:lnTo>
                  <a:pt x="221502" y="3335866"/>
                </a:lnTo>
                <a:cubicBezTo>
                  <a:pt x="210213" y="3285066"/>
                  <a:pt x="204091" y="3232835"/>
                  <a:pt x="187635" y="3183466"/>
                </a:cubicBezTo>
                <a:cubicBezTo>
                  <a:pt x="181199" y="3164159"/>
                  <a:pt x="162869" y="3150869"/>
                  <a:pt x="153768" y="3132666"/>
                </a:cubicBezTo>
                <a:cubicBezTo>
                  <a:pt x="83661" y="2992452"/>
                  <a:pt x="200026" y="3176652"/>
                  <a:pt x="102968" y="3031066"/>
                </a:cubicBezTo>
                <a:cubicBezTo>
                  <a:pt x="97324" y="3008488"/>
                  <a:pt x="94207" y="2985124"/>
                  <a:pt x="86035" y="2963333"/>
                </a:cubicBezTo>
                <a:cubicBezTo>
                  <a:pt x="77172" y="2939698"/>
                  <a:pt x="62112" y="2918802"/>
                  <a:pt x="52168" y="2895600"/>
                </a:cubicBezTo>
                <a:cubicBezTo>
                  <a:pt x="45137" y="2879194"/>
                  <a:pt x="40879" y="2861733"/>
                  <a:pt x="35235" y="2844800"/>
                </a:cubicBezTo>
                <a:cubicBezTo>
                  <a:pt x="29591" y="2799644"/>
                  <a:pt x="25783" y="2754221"/>
                  <a:pt x="18302" y="2709333"/>
                </a:cubicBezTo>
                <a:cubicBezTo>
                  <a:pt x="14476" y="2686377"/>
                  <a:pt x="-5319" y="2663891"/>
                  <a:pt x="1368" y="2641600"/>
                </a:cubicBezTo>
                <a:cubicBezTo>
                  <a:pt x="13064" y="2602614"/>
                  <a:pt x="69102" y="2540000"/>
                  <a:pt x="69102" y="2540000"/>
                </a:cubicBezTo>
                <a:cubicBezTo>
                  <a:pt x="102067" y="2441104"/>
                  <a:pt x="60242" y="2531926"/>
                  <a:pt x="136835" y="2455333"/>
                </a:cubicBezTo>
                <a:cubicBezTo>
                  <a:pt x="151226" y="2440942"/>
                  <a:pt x="158873" y="2421094"/>
                  <a:pt x="170702" y="2404533"/>
                </a:cubicBezTo>
                <a:cubicBezTo>
                  <a:pt x="183490" y="2386629"/>
                  <a:pt x="242063" y="2312610"/>
                  <a:pt x="255368" y="2286000"/>
                </a:cubicBezTo>
                <a:cubicBezTo>
                  <a:pt x="263350" y="2270035"/>
                  <a:pt x="265271" y="2251606"/>
                  <a:pt x="272302" y="2235200"/>
                </a:cubicBezTo>
                <a:cubicBezTo>
                  <a:pt x="282246" y="2211998"/>
                  <a:pt x="294879" y="2190044"/>
                  <a:pt x="306168" y="2167466"/>
                </a:cubicBezTo>
                <a:cubicBezTo>
                  <a:pt x="336122" y="2017701"/>
                  <a:pt x="320197" y="2143733"/>
                  <a:pt x="306168" y="1947333"/>
                </a:cubicBezTo>
                <a:cubicBezTo>
                  <a:pt x="298115" y="1834590"/>
                  <a:pt x="299027" y="1721271"/>
                  <a:pt x="289235" y="1608666"/>
                </a:cubicBezTo>
                <a:cubicBezTo>
                  <a:pt x="287689" y="1590884"/>
                  <a:pt x="276998" y="1575086"/>
                  <a:pt x="272302" y="1557866"/>
                </a:cubicBezTo>
                <a:cubicBezTo>
                  <a:pt x="259280" y="1510120"/>
                  <a:pt x="230526" y="1372715"/>
                  <a:pt x="204568" y="1320800"/>
                </a:cubicBezTo>
                <a:lnTo>
                  <a:pt x="136835" y="1185333"/>
                </a:lnTo>
                <a:cubicBezTo>
                  <a:pt x="131191" y="1157111"/>
                  <a:pt x="126146" y="1128762"/>
                  <a:pt x="119902" y="1100666"/>
                </a:cubicBezTo>
                <a:cubicBezTo>
                  <a:pt x="114853" y="1077948"/>
                  <a:pt x="107532" y="1055754"/>
                  <a:pt x="102968" y="1032933"/>
                </a:cubicBezTo>
                <a:cubicBezTo>
                  <a:pt x="73165" y="883918"/>
                  <a:pt x="102058" y="979402"/>
                  <a:pt x="69102" y="880533"/>
                </a:cubicBezTo>
                <a:cubicBezTo>
                  <a:pt x="74746" y="795866"/>
                  <a:pt x="62092" y="707940"/>
                  <a:pt x="86035" y="626533"/>
                </a:cubicBezTo>
                <a:cubicBezTo>
                  <a:pt x="93158" y="602316"/>
                  <a:pt x="134376" y="608826"/>
                  <a:pt x="153768" y="592666"/>
                </a:cubicBezTo>
                <a:cubicBezTo>
                  <a:pt x="169402" y="579637"/>
                  <a:pt x="176346" y="558799"/>
                  <a:pt x="187635" y="541866"/>
                </a:cubicBezTo>
                <a:cubicBezTo>
                  <a:pt x="198924" y="507999"/>
                  <a:pt x="201700" y="469969"/>
                  <a:pt x="221502" y="440266"/>
                </a:cubicBezTo>
                <a:cubicBezTo>
                  <a:pt x="232791" y="423333"/>
                  <a:pt x="246267" y="407669"/>
                  <a:pt x="255368" y="389466"/>
                </a:cubicBezTo>
                <a:cubicBezTo>
                  <a:pt x="263350" y="373501"/>
                  <a:pt x="265271" y="355072"/>
                  <a:pt x="272302" y="338666"/>
                </a:cubicBezTo>
                <a:cubicBezTo>
                  <a:pt x="298084" y="278507"/>
                  <a:pt x="306021" y="271154"/>
                  <a:pt x="340035" y="220133"/>
                </a:cubicBezTo>
                <a:lnTo>
                  <a:pt x="373902" y="118533"/>
                </a:lnTo>
                <a:cubicBezTo>
                  <a:pt x="392620" y="62379"/>
                  <a:pt x="390835" y="85582"/>
                  <a:pt x="390835" y="50800"/>
                </a:cubicBezTo>
                <a:lnTo>
                  <a:pt x="458568" y="33866"/>
                </a:lnTo>
                <a:lnTo>
                  <a:pt x="610968" y="33866"/>
                </a:lnTo>
                <a:lnTo>
                  <a:pt x="6046568" y="0"/>
                </a:lnTo>
                <a:close/>
              </a:path>
            </a:pathLst>
          </a:custGeom>
          <a:solidFill>
            <a:srgbClr val="B9DA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5" name="文本框 4"/>
          <p:cNvSpPr txBox="1"/>
          <p:nvPr/>
        </p:nvSpPr>
        <p:spPr>
          <a:xfrm>
            <a:off x="1805305" y="2376170"/>
            <a:ext cx="7848600" cy="1930337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fontAlgn="auto">
              <a:lnSpc>
                <a:spcPct val="150000"/>
              </a:lnSpc>
            </a:pP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耶利米书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8:7</a:t>
            </a:r>
            <a:r>
              <a:rPr lang="en-US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空中的</a:t>
            </a:r>
            <a:r>
              <a:rPr lang="zh-CN" altLang="zh-CN" sz="28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鹳鸟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</a:t>
            </a:r>
            <a:r>
              <a:rPr lang="zh-CN" altLang="zh-CN" sz="2800" dirty="0">
                <a:effectLst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guàn niǎo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）知道来去的定期，斑鸠、燕子与白鹤，也守候当来的时令；我的百姓，却不知道耶和华的法则。</a:t>
            </a:r>
          </a:p>
        </p:txBody>
      </p:sp>
      <p:sp>
        <p:nvSpPr>
          <p:cNvPr id="38" name="文本框 4"/>
          <p:cNvSpPr txBox="1"/>
          <p:nvPr/>
        </p:nvSpPr>
        <p:spPr>
          <a:xfrm>
            <a:off x="6884034" y="5393690"/>
            <a:ext cx="3977929" cy="461665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备注：圣经中</a:t>
            </a:r>
            <a:r>
              <a:rPr lang="zh-CN" altLang="en-US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共</a:t>
            </a:r>
            <a:r>
              <a:rPr lang="zh-CN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出现</a:t>
            </a:r>
            <a:r>
              <a:rPr lang="en-US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5</a:t>
            </a:r>
            <a:r>
              <a:rPr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处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507" y="2339833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4986779" y="2724212"/>
            <a:ext cx="1451728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800" b="1" dirty="0">
                <a:solidFill>
                  <a:srgbClr val="FF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sz="13800" dirty="0"/>
          </a:p>
        </p:txBody>
      </p:sp>
      <p:sp>
        <p:nvSpPr>
          <p:cNvPr id="7" name="文本框 6"/>
          <p:cNvSpPr txBox="1"/>
          <p:nvPr/>
        </p:nvSpPr>
        <p:spPr>
          <a:xfrm>
            <a:off x="6995854" y="1534207"/>
            <a:ext cx="217614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 </a:t>
            </a:r>
            <a:r>
              <a:rPr lang="en-US" altLang="zh-CN" sz="4400" dirty="0" err="1">
                <a:latin typeface="Arial" panose="020B0604020202020204" pitchFamily="34" charset="0"/>
                <a:cs typeface="Arial" panose="020B0604020202020204" pitchFamily="34" charset="0"/>
              </a:rPr>
              <a:t>tóng</a:t>
            </a:r>
            <a:endParaRPr lang="en-US" altLang="zh-CN" sz="4800" dirty="0">
              <a:solidFill>
                <a:srgbClr val="333333"/>
              </a:solidFill>
              <a:effectLst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730" y="2339833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3498881" y="2079515"/>
            <a:ext cx="1254815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6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家</a:t>
            </a:r>
            <a:endParaRPr lang="zh-CN" altLang="zh-CN" sz="166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521350" y="2151405"/>
            <a:ext cx="2108707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6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僮</a:t>
            </a:r>
            <a:r>
              <a:rPr lang="zh-CN" altLang="zh-CN" sz="18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dirty="0"/>
          </a:p>
        </p:txBody>
      </p:sp>
      <p:sp>
        <p:nvSpPr>
          <p:cNvPr id="15" name="文本框 14"/>
          <p:cNvSpPr txBox="1"/>
          <p:nvPr/>
        </p:nvSpPr>
        <p:spPr>
          <a:xfrm>
            <a:off x="5266661" y="5093605"/>
            <a:ext cx="60251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alt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释义</a:t>
            </a:r>
            <a:r>
              <a:rPr lang="zh-CN" altLang="en-US" sz="24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：</a:t>
            </a:r>
            <a:r>
              <a:rPr lang="en-US" altLang="zh-CN" sz="2400" dirty="0">
                <a:solidFill>
                  <a:srgbClr val="3E99C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1.</a:t>
            </a:r>
            <a:r>
              <a:rPr lang="zh-CN" altLang="en-US" sz="2400" dirty="0">
                <a:solidFill>
                  <a:srgbClr val="3E99C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亦作</a:t>
            </a:r>
            <a:r>
              <a:rPr lang="en-US" altLang="zh-CN" sz="2400" dirty="0">
                <a:solidFill>
                  <a:srgbClr val="3E99C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'</a:t>
            </a:r>
            <a:r>
              <a:rPr lang="zh-CN" altLang="en-US" sz="2400" dirty="0">
                <a:solidFill>
                  <a:srgbClr val="3E99C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家童</a:t>
            </a:r>
            <a:r>
              <a:rPr lang="en-US" altLang="zh-CN" sz="2400" dirty="0">
                <a:solidFill>
                  <a:srgbClr val="3E99C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'</a:t>
            </a:r>
            <a:r>
              <a:rPr lang="zh-CN" altLang="en-US" sz="2400" dirty="0">
                <a:solidFill>
                  <a:srgbClr val="3E99C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，旧指未成年的仆人          </a:t>
            </a:r>
            <a:r>
              <a:rPr lang="en-US" altLang="zh-CN" sz="2400" dirty="0">
                <a:solidFill>
                  <a:srgbClr val="3E99C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2.</a:t>
            </a:r>
            <a:r>
              <a:rPr lang="zh-CN" altLang="en-US" sz="2400" dirty="0">
                <a:solidFill>
                  <a:srgbClr val="3E99C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旧时对私家奴仆的统称。</a:t>
            </a:r>
            <a:endParaRPr altLang="zh-CN" sz="2400" dirty="0">
              <a:solidFill>
                <a:srgbClr val="3E99C2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076065" y="1608455"/>
            <a:ext cx="14370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err="1">
                <a:latin typeface="Arial" panose="020B0604020202020204" pitchFamily="34" charset="0"/>
                <a:cs typeface="Arial" panose="020B0604020202020204" pitchFamily="34" charset="0"/>
              </a:rPr>
              <a:t>jiā</a:t>
            </a:r>
            <a:endParaRPr lang="zh-CN" altLang="en-US" sz="8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6" grpId="0"/>
      <p:bldP spid="6" grpId="1"/>
      <p:bldP spid="9" grpId="0"/>
      <p:bldP spid="9" grpId="1"/>
      <p:bldP spid="15" grpId="0"/>
      <p:bldP spid="15" grpId="1"/>
      <p:bldP spid="4" grpId="0"/>
      <p:bldP spid="4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550375" y="1003676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5030446" y="920547"/>
            <a:ext cx="241031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家僮</a:t>
            </a:r>
          </a:p>
        </p:txBody>
      </p:sp>
      <p:sp>
        <p:nvSpPr>
          <p:cNvPr id="7" name="任意多边形: 形状 6"/>
          <p:cNvSpPr/>
          <p:nvPr/>
        </p:nvSpPr>
        <p:spPr>
          <a:xfrm>
            <a:off x="1196340" y="2183765"/>
            <a:ext cx="9865995" cy="2400300"/>
          </a:xfrm>
          <a:custGeom>
            <a:avLst/>
            <a:gdLst>
              <a:gd name="connsiteX0" fmla="*/ 6046568 w 6198968"/>
              <a:gd name="connsiteY0" fmla="*/ 0 h 3526605"/>
              <a:gd name="connsiteX1" fmla="*/ 6046568 w 6198968"/>
              <a:gd name="connsiteY1" fmla="*/ 0 h 3526605"/>
              <a:gd name="connsiteX2" fmla="*/ 5928035 w 6198968"/>
              <a:gd name="connsiteY2" fmla="*/ 101600 h 3526605"/>
              <a:gd name="connsiteX3" fmla="*/ 5860302 w 6198968"/>
              <a:gd name="connsiteY3" fmla="*/ 152400 h 3526605"/>
              <a:gd name="connsiteX4" fmla="*/ 5792568 w 6198968"/>
              <a:gd name="connsiteY4" fmla="*/ 220133 h 3526605"/>
              <a:gd name="connsiteX5" fmla="*/ 5741768 w 6198968"/>
              <a:gd name="connsiteY5" fmla="*/ 321733 h 3526605"/>
              <a:gd name="connsiteX6" fmla="*/ 5690968 w 6198968"/>
              <a:gd name="connsiteY6" fmla="*/ 355600 h 3526605"/>
              <a:gd name="connsiteX7" fmla="*/ 5589368 w 6198968"/>
              <a:gd name="connsiteY7" fmla="*/ 491066 h 3526605"/>
              <a:gd name="connsiteX8" fmla="*/ 5504702 w 6198968"/>
              <a:gd name="connsiteY8" fmla="*/ 575733 h 3526605"/>
              <a:gd name="connsiteX9" fmla="*/ 5420035 w 6198968"/>
              <a:gd name="connsiteY9" fmla="*/ 677333 h 3526605"/>
              <a:gd name="connsiteX10" fmla="*/ 5403102 w 6198968"/>
              <a:gd name="connsiteY10" fmla="*/ 728133 h 3526605"/>
              <a:gd name="connsiteX11" fmla="*/ 5301502 w 6198968"/>
              <a:gd name="connsiteY11" fmla="*/ 812800 h 3526605"/>
              <a:gd name="connsiteX12" fmla="*/ 5216835 w 6198968"/>
              <a:gd name="connsiteY12" fmla="*/ 897466 h 3526605"/>
              <a:gd name="connsiteX13" fmla="*/ 5182968 w 6198968"/>
              <a:gd name="connsiteY13" fmla="*/ 948266 h 3526605"/>
              <a:gd name="connsiteX14" fmla="*/ 5132168 w 6198968"/>
              <a:gd name="connsiteY14" fmla="*/ 999066 h 3526605"/>
              <a:gd name="connsiteX15" fmla="*/ 5098302 w 6198968"/>
              <a:gd name="connsiteY15" fmla="*/ 1066800 h 3526605"/>
              <a:gd name="connsiteX16" fmla="*/ 5047502 w 6198968"/>
              <a:gd name="connsiteY16" fmla="*/ 1134533 h 3526605"/>
              <a:gd name="connsiteX17" fmla="*/ 4996702 w 6198968"/>
              <a:gd name="connsiteY17" fmla="*/ 1219200 h 3526605"/>
              <a:gd name="connsiteX18" fmla="*/ 4776568 w 6198968"/>
              <a:gd name="connsiteY18" fmla="*/ 1540933 h 3526605"/>
              <a:gd name="connsiteX19" fmla="*/ 5386168 w 6198968"/>
              <a:gd name="connsiteY19" fmla="*/ 2387600 h 3526605"/>
              <a:gd name="connsiteX20" fmla="*/ 5504702 w 6198968"/>
              <a:gd name="connsiteY20" fmla="*/ 2709333 h 3526605"/>
              <a:gd name="connsiteX21" fmla="*/ 5640168 w 6198968"/>
              <a:gd name="connsiteY21" fmla="*/ 2777066 h 3526605"/>
              <a:gd name="connsiteX22" fmla="*/ 5792568 w 6198968"/>
              <a:gd name="connsiteY22" fmla="*/ 2895600 h 3526605"/>
              <a:gd name="connsiteX23" fmla="*/ 5894168 w 6198968"/>
              <a:gd name="connsiteY23" fmla="*/ 2929466 h 3526605"/>
              <a:gd name="connsiteX24" fmla="*/ 5928035 w 6198968"/>
              <a:gd name="connsiteY24" fmla="*/ 2980266 h 3526605"/>
              <a:gd name="connsiteX25" fmla="*/ 5978835 w 6198968"/>
              <a:gd name="connsiteY25" fmla="*/ 3014133 h 3526605"/>
              <a:gd name="connsiteX26" fmla="*/ 6012702 w 6198968"/>
              <a:gd name="connsiteY26" fmla="*/ 3115733 h 3526605"/>
              <a:gd name="connsiteX27" fmla="*/ 6029635 w 6198968"/>
              <a:gd name="connsiteY27" fmla="*/ 3166533 h 3526605"/>
              <a:gd name="connsiteX28" fmla="*/ 6114302 w 6198968"/>
              <a:gd name="connsiteY28" fmla="*/ 3251200 h 3526605"/>
              <a:gd name="connsiteX29" fmla="*/ 6165102 w 6198968"/>
              <a:gd name="connsiteY29" fmla="*/ 3318933 h 3526605"/>
              <a:gd name="connsiteX30" fmla="*/ 6198968 w 6198968"/>
              <a:gd name="connsiteY30" fmla="*/ 3352800 h 3526605"/>
              <a:gd name="connsiteX31" fmla="*/ 6198968 w 6198968"/>
              <a:gd name="connsiteY31" fmla="*/ 3352800 h 3526605"/>
              <a:gd name="connsiteX32" fmla="*/ 5199902 w 6198968"/>
              <a:gd name="connsiteY32" fmla="*/ 3420533 h 3526605"/>
              <a:gd name="connsiteX33" fmla="*/ 4827368 w 6198968"/>
              <a:gd name="connsiteY33" fmla="*/ 3454400 h 3526605"/>
              <a:gd name="connsiteX34" fmla="*/ 4404035 w 6198968"/>
              <a:gd name="connsiteY34" fmla="*/ 3471333 h 3526605"/>
              <a:gd name="connsiteX35" fmla="*/ 3675902 w 6198968"/>
              <a:gd name="connsiteY35" fmla="*/ 3488266 h 3526605"/>
              <a:gd name="connsiteX36" fmla="*/ 3303368 w 6198968"/>
              <a:gd name="connsiteY36" fmla="*/ 3471333 h 3526605"/>
              <a:gd name="connsiteX37" fmla="*/ 1593102 w 6198968"/>
              <a:gd name="connsiteY37" fmla="*/ 3522133 h 3526605"/>
              <a:gd name="connsiteX38" fmla="*/ 949635 w 6198968"/>
              <a:gd name="connsiteY38" fmla="*/ 3505200 h 3526605"/>
              <a:gd name="connsiteX39" fmla="*/ 814168 w 6198968"/>
              <a:gd name="connsiteY39" fmla="*/ 3471333 h 3526605"/>
              <a:gd name="connsiteX40" fmla="*/ 746435 w 6198968"/>
              <a:gd name="connsiteY40" fmla="*/ 3454400 h 3526605"/>
              <a:gd name="connsiteX41" fmla="*/ 695635 w 6198968"/>
              <a:gd name="connsiteY41" fmla="*/ 3437466 h 3526605"/>
              <a:gd name="connsiteX42" fmla="*/ 492435 w 6198968"/>
              <a:gd name="connsiteY42" fmla="*/ 3420533 h 3526605"/>
              <a:gd name="connsiteX43" fmla="*/ 272302 w 6198968"/>
              <a:gd name="connsiteY43" fmla="*/ 3403600 h 3526605"/>
              <a:gd name="connsiteX44" fmla="*/ 221502 w 6198968"/>
              <a:gd name="connsiteY44" fmla="*/ 3335866 h 3526605"/>
              <a:gd name="connsiteX45" fmla="*/ 187635 w 6198968"/>
              <a:gd name="connsiteY45" fmla="*/ 3183466 h 3526605"/>
              <a:gd name="connsiteX46" fmla="*/ 153768 w 6198968"/>
              <a:gd name="connsiteY46" fmla="*/ 3132666 h 3526605"/>
              <a:gd name="connsiteX47" fmla="*/ 102968 w 6198968"/>
              <a:gd name="connsiteY47" fmla="*/ 3031066 h 3526605"/>
              <a:gd name="connsiteX48" fmla="*/ 86035 w 6198968"/>
              <a:gd name="connsiteY48" fmla="*/ 2963333 h 3526605"/>
              <a:gd name="connsiteX49" fmla="*/ 52168 w 6198968"/>
              <a:gd name="connsiteY49" fmla="*/ 2895600 h 3526605"/>
              <a:gd name="connsiteX50" fmla="*/ 35235 w 6198968"/>
              <a:gd name="connsiteY50" fmla="*/ 2844800 h 3526605"/>
              <a:gd name="connsiteX51" fmla="*/ 18302 w 6198968"/>
              <a:gd name="connsiteY51" fmla="*/ 2709333 h 3526605"/>
              <a:gd name="connsiteX52" fmla="*/ 1368 w 6198968"/>
              <a:gd name="connsiteY52" fmla="*/ 2641600 h 3526605"/>
              <a:gd name="connsiteX53" fmla="*/ 69102 w 6198968"/>
              <a:gd name="connsiteY53" fmla="*/ 2540000 h 3526605"/>
              <a:gd name="connsiteX54" fmla="*/ 136835 w 6198968"/>
              <a:gd name="connsiteY54" fmla="*/ 2455333 h 3526605"/>
              <a:gd name="connsiteX55" fmla="*/ 170702 w 6198968"/>
              <a:gd name="connsiteY55" fmla="*/ 2404533 h 3526605"/>
              <a:gd name="connsiteX56" fmla="*/ 255368 w 6198968"/>
              <a:gd name="connsiteY56" fmla="*/ 2286000 h 3526605"/>
              <a:gd name="connsiteX57" fmla="*/ 272302 w 6198968"/>
              <a:gd name="connsiteY57" fmla="*/ 2235200 h 3526605"/>
              <a:gd name="connsiteX58" fmla="*/ 306168 w 6198968"/>
              <a:gd name="connsiteY58" fmla="*/ 2167466 h 3526605"/>
              <a:gd name="connsiteX59" fmla="*/ 306168 w 6198968"/>
              <a:gd name="connsiteY59" fmla="*/ 1947333 h 3526605"/>
              <a:gd name="connsiteX60" fmla="*/ 289235 w 6198968"/>
              <a:gd name="connsiteY60" fmla="*/ 1608666 h 3526605"/>
              <a:gd name="connsiteX61" fmla="*/ 272302 w 6198968"/>
              <a:gd name="connsiteY61" fmla="*/ 1557866 h 3526605"/>
              <a:gd name="connsiteX62" fmla="*/ 204568 w 6198968"/>
              <a:gd name="connsiteY62" fmla="*/ 1320800 h 3526605"/>
              <a:gd name="connsiteX63" fmla="*/ 136835 w 6198968"/>
              <a:gd name="connsiteY63" fmla="*/ 1185333 h 3526605"/>
              <a:gd name="connsiteX64" fmla="*/ 119902 w 6198968"/>
              <a:gd name="connsiteY64" fmla="*/ 1100666 h 3526605"/>
              <a:gd name="connsiteX65" fmla="*/ 102968 w 6198968"/>
              <a:gd name="connsiteY65" fmla="*/ 1032933 h 3526605"/>
              <a:gd name="connsiteX66" fmla="*/ 69102 w 6198968"/>
              <a:gd name="connsiteY66" fmla="*/ 880533 h 3526605"/>
              <a:gd name="connsiteX67" fmla="*/ 86035 w 6198968"/>
              <a:gd name="connsiteY67" fmla="*/ 626533 h 3526605"/>
              <a:gd name="connsiteX68" fmla="*/ 153768 w 6198968"/>
              <a:gd name="connsiteY68" fmla="*/ 592666 h 3526605"/>
              <a:gd name="connsiteX69" fmla="*/ 187635 w 6198968"/>
              <a:gd name="connsiteY69" fmla="*/ 541866 h 3526605"/>
              <a:gd name="connsiteX70" fmla="*/ 221502 w 6198968"/>
              <a:gd name="connsiteY70" fmla="*/ 440266 h 3526605"/>
              <a:gd name="connsiteX71" fmla="*/ 255368 w 6198968"/>
              <a:gd name="connsiteY71" fmla="*/ 389466 h 3526605"/>
              <a:gd name="connsiteX72" fmla="*/ 272302 w 6198968"/>
              <a:gd name="connsiteY72" fmla="*/ 338666 h 3526605"/>
              <a:gd name="connsiteX73" fmla="*/ 340035 w 6198968"/>
              <a:gd name="connsiteY73" fmla="*/ 220133 h 3526605"/>
              <a:gd name="connsiteX74" fmla="*/ 373902 w 6198968"/>
              <a:gd name="connsiteY74" fmla="*/ 118533 h 3526605"/>
              <a:gd name="connsiteX75" fmla="*/ 390835 w 6198968"/>
              <a:gd name="connsiteY75" fmla="*/ 50800 h 3526605"/>
              <a:gd name="connsiteX76" fmla="*/ 458568 w 6198968"/>
              <a:gd name="connsiteY76" fmla="*/ 33866 h 3526605"/>
              <a:gd name="connsiteX77" fmla="*/ 610968 w 6198968"/>
              <a:gd name="connsiteY77" fmla="*/ 33866 h 3526605"/>
              <a:gd name="connsiteX78" fmla="*/ 6046568 w 6198968"/>
              <a:gd name="connsiteY78" fmla="*/ 0 h 35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6198968" h="3526605">
                <a:moveTo>
                  <a:pt x="6046568" y="0"/>
                </a:moveTo>
                <a:lnTo>
                  <a:pt x="6046568" y="0"/>
                </a:lnTo>
                <a:cubicBezTo>
                  <a:pt x="6007057" y="33867"/>
                  <a:pt x="5968311" y="68647"/>
                  <a:pt x="5928035" y="101600"/>
                </a:cubicBezTo>
                <a:cubicBezTo>
                  <a:pt x="5906192" y="119471"/>
                  <a:pt x="5881541" y="133816"/>
                  <a:pt x="5860302" y="152400"/>
                </a:cubicBezTo>
                <a:cubicBezTo>
                  <a:pt x="5836272" y="173426"/>
                  <a:pt x="5815146" y="197555"/>
                  <a:pt x="5792568" y="220133"/>
                </a:cubicBezTo>
                <a:cubicBezTo>
                  <a:pt x="5778796" y="261451"/>
                  <a:pt x="5774595" y="288906"/>
                  <a:pt x="5741768" y="321733"/>
                </a:cubicBezTo>
                <a:cubicBezTo>
                  <a:pt x="5727377" y="336124"/>
                  <a:pt x="5704582" y="340473"/>
                  <a:pt x="5690968" y="355600"/>
                </a:cubicBezTo>
                <a:cubicBezTo>
                  <a:pt x="5653209" y="397555"/>
                  <a:pt x="5589368" y="491066"/>
                  <a:pt x="5589368" y="491066"/>
                </a:cubicBezTo>
                <a:cubicBezTo>
                  <a:pt x="5549658" y="610200"/>
                  <a:pt x="5609323" y="471112"/>
                  <a:pt x="5504702" y="575733"/>
                </a:cubicBezTo>
                <a:cubicBezTo>
                  <a:pt x="5332829" y="747606"/>
                  <a:pt x="5595765" y="560179"/>
                  <a:pt x="5420035" y="677333"/>
                </a:cubicBezTo>
                <a:cubicBezTo>
                  <a:pt x="5414391" y="694266"/>
                  <a:pt x="5413003" y="713281"/>
                  <a:pt x="5403102" y="728133"/>
                </a:cubicBezTo>
                <a:cubicBezTo>
                  <a:pt x="5377026" y="767247"/>
                  <a:pt x="5338986" y="787810"/>
                  <a:pt x="5301502" y="812800"/>
                </a:cubicBezTo>
                <a:cubicBezTo>
                  <a:pt x="5211190" y="948267"/>
                  <a:pt x="5329725" y="784578"/>
                  <a:pt x="5216835" y="897466"/>
                </a:cubicBezTo>
                <a:cubicBezTo>
                  <a:pt x="5202444" y="911857"/>
                  <a:pt x="5195997" y="932632"/>
                  <a:pt x="5182968" y="948266"/>
                </a:cubicBezTo>
                <a:cubicBezTo>
                  <a:pt x="5167637" y="966663"/>
                  <a:pt x="5149101" y="982133"/>
                  <a:pt x="5132168" y="999066"/>
                </a:cubicBezTo>
                <a:cubicBezTo>
                  <a:pt x="5120879" y="1021644"/>
                  <a:pt x="5111681" y="1045394"/>
                  <a:pt x="5098302" y="1066800"/>
                </a:cubicBezTo>
                <a:cubicBezTo>
                  <a:pt x="5083344" y="1090732"/>
                  <a:pt x="5061504" y="1110029"/>
                  <a:pt x="5047502" y="1134533"/>
                </a:cubicBezTo>
                <a:cubicBezTo>
                  <a:pt x="4988882" y="1237117"/>
                  <a:pt x="5075959" y="1139941"/>
                  <a:pt x="4996702" y="1219200"/>
                </a:cubicBezTo>
                <a:lnTo>
                  <a:pt x="4776568" y="1540933"/>
                </a:lnTo>
                <a:lnTo>
                  <a:pt x="5386168" y="2387600"/>
                </a:lnTo>
                <a:lnTo>
                  <a:pt x="5504702" y="2709333"/>
                </a:lnTo>
                <a:cubicBezTo>
                  <a:pt x="5549857" y="2731911"/>
                  <a:pt x="5597576" y="2749962"/>
                  <a:pt x="5640168" y="2777066"/>
                </a:cubicBezTo>
                <a:cubicBezTo>
                  <a:pt x="5736594" y="2838428"/>
                  <a:pt x="5642412" y="2845549"/>
                  <a:pt x="5792568" y="2895600"/>
                </a:cubicBezTo>
                <a:lnTo>
                  <a:pt x="5894168" y="2929466"/>
                </a:lnTo>
                <a:cubicBezTo>
                  <a:pt x="5905457" y="2946399"/>
                  <a:pt x="5913644" y="2965875"/>
                  <a:pt x="5928035" y="2980266"/>
                </a:cubicBezTo>
                <a:cubicBezTo>
                  <a:pt x="5942426" y="2994657"/>
                  <a:pt x="5968049" y="2996875"/>
                  <a:pt x="5978835" y="3014133"/>
                </a:cubicBezTo>
                <a:cubicBezTo>
                  <a:pt x="5997755" y="3044405"/>
                  <a:pt x="6001413" y="3081866"/>
                  <a:pt x="6012702" y="3115733"/>
                </a:cubicBezTo>
                <a:cubicBezTo>
                  <a:pt x="6018346" y="3132666"/>
                  <a:pt x="6019734" y="3151682"/>
                  <a:pt x="6029635" y="3166533"/>
                </a:cubicBezTo>
                <a:cubicBezTo>
                  <a:pt x="6119947" y="3302000"/>
                  <a:pt x="6001413" y="3138311"/>
                  <a:pt x="6114302" y="3251200"/>
                </a:cubicBezTo>
                <a:cubicBezTo>
                  <a:pt x="6134258" y="3271156"/>
                  <a:pt x="6147035" y="3297252"/>
                  <a:pt x="6165102" y="3318933"/>
                </a:cubicBezTo>
                <a:cubicBezTo>
                  <a:pt x="6175322" y="3331198"/>
                  <a:pt x="6187679" y="3341511"/>
                  <a:pt x="6198968" y="3352800"/>
                </a:cubicBezTo>
                <a:lnTo>
                  <a:pt x="6198968" y="3352800"/>
                </a:lnTo>
                <a:lnTo>
                  <a:pt x="5199902" y="3420533"/>
                </a:lnTo>
                <a:cubicBezTo>
                  <a:pt x="5052577" y="3436902"/>
                  <a:pt x="4985839" y="3446059"/>
                  <a:pt x="4827368" y="3454400"/>
                </a:cubicBezTo>
                <a:cubicBezTo>
                  <a:pt x="4686339" y="3461823"/>
                  <a:pt x="4545146" y="3465689"/>
                  <a:pt x="4404035" y="3471333"/>
                </a:cubicBezTo>
                <a:cubicBezTo>
                  <a:pt x="4106353" y="3570561"/>
                  <a:pt x="4325731" y="3510294"/>
                  <a:pt x="3675902" y="3488266"/>
                </a:cubicBezTo>
                <a:cubicBezTo>
                  <a:pt x="3551667" y="3484055"/>
                  <a:pt x="3427546" y="3476977"/>
                  <a:pt x="3303368" y="3471333"/>
                </a:cubicBezTo>
                <a:cubicBezTo>
                  <a:pt x="1705723" y="3506446"/>
                  <a:pt x="2273654" y="3454079"/>
                  <a:pt x="1593102" y="3522133"/>
                </a:cubicBezTo>
                <a:cubicBezTo>
                  <a:pt x="1378613" y="3516489"/>
                  <a:pt x="1163967" y="3515169"/>
                  <a:pt x="949635" y="3505200"/>
                </a:cubicBezTo>
                <a:cubicBezTo>
                  <a:pt x="887957" y="3502331"/>
                  <a:pt x="867160" y="3486473"/>
                  <a:pt x="814168" y="3471333"/>
                </a:cubicBezTo>
                <a:cubicBezTo>
                  <a:pt x="791791" y="3464940"/>
                  <a:pt x="768812" y="3460794"/>
                  <a:pt x="746435" y="3454400"/>
                </a:cubicBezTo>
                <a:cubicBezTo>
                  <a:pt x="729272" y="3449496"/>
                  <a:pt x="713328" y="3439825"/>
                  <a:pt x="695635" y="3437466"/>
                </a:cubicBezTo>
                <a:cubicBezTo>
                  <a:pt x="628263" y="3428483"/>
                  <a:pt x="560066" y="3427296"/>
                  <a:pt x="492435" y="3420533"/>
                </a:cubicBezTo>
                <a:cubicBezTo>
                  <a:pt x="288096" y="3400100"/>
                  <a:pt x="427820" y="3403600"/>
                  <a:pt x="272302" y="3403600"/>
                </a:cubicBezTo>
                <a:lnTo>
                  <a:pt x="221502" y="3335866"/>
                </a:lnTo>
                <a:cubicBezTo>
                  <a:pt x="210213" y="3285066"/>
                  <a:pt x="204091" y="3232835"/>
                  <a:pt x="187635" y="3183466"/>
                </a:cubicBezTo>
                <a:cubicBezTo>
                  <a:pt x="181199" y="3164159"/>
                  <a:pt x="162869" y="3150869"/>
                  <a:pt x="153768" y="3132666"/>
                </a:cubicBezTo>
                <a:cubicBezTo>
                  <a:pt x="83661" y="2992452"/>
                  <a:pt x="200026" y="3176652"/>
                  <a:pt x="102968" y="3031066"/>
                </a:cubicBezTo>
                <a:cubicBezTo>
                  <a:pt x="97324" y="3008488"/>
                  <a:pt x="94207" y="2985124"/>
                  <a:pt x="86035" y="2963333"/>
                </a:cubicBezTo>
                <a:cubicBezTo>
                  <a:pt x="77172" y="2939698"/>
                  <a:pt x="62112" y="2918802"/>
                  <a:pt x="52168" y="2895600"/>
                </a:cubicBezTo>
                <a:cubicBezTo>
                  <a:pt x="45137" y="2879194"/>
                  <a:pt x="40879" y="2861733"/>
                  <a:pt x="35235" y="2844800"/>
                </a:cubicBezTo>
                <a:cubicBezTo>
                  <a:pt x="29591" y="2799644"/>
                  <a:pt x="25783" y="2754221"/>
                  <a:pt x="18302" y="2709333"/>
                </a:cubicBezTo>
                <a:cubicBezTo>
                  <a:pt x="14476" y="2686377"/>
                  <a:pt x="-5319" y="2663891"/>
                  <a:pt x="1368" y="2641600"/>
                </a:cubicBezTo>
                <a:cubicBezTo>
                  <a:pt x="13064" y="2602614"/>
                  <a:pt x="69102" y="2540000"/>
                  <a:pt x="69102" y="2540000"/>
                </a:cubicBezTo>
                <a:cubicBezTo>
                  <a:pt x="102067" y="2441104"/>
                  <a:pt x="60242" y="2531926"/>
                  <a:pt x="136835" y="2455333"/>
                </a:cubicBezTo>
                <a:cubicBezTo>
                  <a:pt x="151226" y="2440942"/>
                  <a:pt x="158873" y="2421094"/>
                  <a:pt x="170702" y="2404533"/>
                </a:cubicBezTo>
                <a:cubicBezTo>
                  <a:pt x="183490" y="2386629"/>
                  <a:pt x="242063" y="2312610"/>
                  <a:pt x="255368" y="2286000"/>
                </a:cubicBezTo>
                <a:cubicBezTo>
                  <a:pt x="263350" y="2270035"/>
                  <a:pt x="265271" y="2251606"/>
                  <a:pt x="272302" y="2235200"/>
                </a:cubicBezTo>
                <a:cubicBezTo>
                  <a:pt x="282246" y="2211998"/>
                  <a:pt x="294879" y="2190044"/>
                  <a:pt x="306168" y="2167466"/>
                </a:cubicBezTo>
                <a:cubicBezTo>
                  <a:pt x="336122" y="2017701"/>
                  <a:pt x="320197" y="2143733"/>
                  <a:pt x="306168" y="1947333"/>
                </a:cubicBezTo>
                <a:cubicBezTo>
                  <a:pt x="298115" y="1834590"/>
                  <a:pt x="299027" y="1721271"/>
                  <a:pt x="289235" y="1608666"/>
                </a:cubicBezTo>
                <a:cubicBezTo>
                  <a:pt x="287689" y="1590884"/>
                  <a:pt x="276998" y="1575086"/>
                  <a:pt x="272302" y="1557866"/>
                </a:cubicBezTo>
                <a:cubicBezTo>
                  <a:pt x="259280" y="1510120"/>
                  <a:pt x="230526" y="1372715"/>
                  <a:pt x="204568" y="1320800"/>
                </a:cubicBezTo>
                <a:lnTo>
                  <a:pt x="136835" y="1185333"/>
                </a:lnTo>
                <a:cubicBezTo>
                  <a:pt x="131191" y="1157111"/>
                  <a:pt x="126146" y="1128762"/>
                  <a:pt x="119902" y="1100666"/>
                </a:cubicBezTo>
                <a:cubicBezTo>
                  <a:pt x="114853" y="1077948"/>
                  <a:pt x="107532" y="1055754"/>
                  <a:pt x="102968" y="1032933"/>
                </a:cubicBezTo>
                <a:cubicBezTo>
                  <a:pt x="73165" y="883918"/>
                  <a:pt x="102058" y="979402"/>
                  <a:pt x="69102" y="880533"/>
                </a:cubicBezTo>
                <a:cubicBezTo>
                  <a:pt x="74746" y="795866"/>
                  <a:pt x="62092" y="707940"/>
                  <a:pt x="86035" y="626533"/>
                </a:cubicBezTo>
                <a:cubicBezTo>
                  <a:pt x="93158" y="602316"/>
                  <a:pt x="134376" y="608826"/>
                  <a:pt x="153768" y="592666"/>
                </a:cubicBezTo>
                <a:cubicBezTo>
                  <a:pt x="169402" y="579637"/>
                  <a:pt x="176346" y="558799"/>
                  <a:pt x="187635" y="541866"/>
                </a:cubicBezTo>
                <a:cubicBezTo>
                  <a:pt x="198924" y="507999"/>
                  <a:pt x="201700" y="469969"/>
                  <a:pt x="221502" y="440266"/>
                </a:cubicBezTo>
                <a:cubicBezTo>
                  <a:pt x="232791" y="423333"/>
                  <a:pt x="246267" y="407669"/>
                  <a:pt x="255368" y="389466"/>
                </a:cubicBezTo>
                <a:cubicBezTo>
                  <a:pt x="263350" y="373501"/>
                  <a:pt x="265271" y="355072"/>
                  <a:pt x="272302" y="338666"/>
                </a:cubicBezTo>
                <a:cubicBezTo>
                  <a:pt x="298084" y="278507"/>
                  <a:pt x="306021" y="271154"/>
                  <a:pt x="340035" y="220133"/>
                </a:cubicBezTo>
                <a:lnTo>
                  <a:pt x="373902" y="118533"/>
                </a:lnTo>
                <a:cubicBezTo>
                  <a:pt x="392620" y="62379"/>
                  <a:pt x="390835" y="85582"/>
                  <a:pt x="390835" y="50800"/>
                </a:cubicBezTo>
                <a:lnTo>
                  <a:pt x="458568" y="33866"/>
                </a:lnTo>
                <a:lnTo>
                  <a:pt x="610968" y="33866"/>
                </a:lnTo>
                <a:lnTo>
                  <a:pt x="6046568" y="0"/>
                </a:lnTo>
                <a:close/>
              </a:path>
            </a:pathLst>
          </a:custGeom>
          <a:solidFill>
            <a:srgbClr val="B9DA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5" name="文本框 4"/>
          <p:cNvSpPr txBox="1"/>
          <p:nvPr/>
        </p:nvSpPr>
        <p:spPr>
          <a:xfrm>
            <a:off x="1663700" y="2347595"/>
            <a:ext cx="8083550" cy="1930337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fontAlgn="auto">
              <a:lnSpc>
                <a:spcPct val="150000"/>
              </a:lnSpc>
            </a:pP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耶利米书</a:t>
            </a:r>
            <a:r>
              <a:rPr lang="en-US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14</a:t>
            </a:r>
            <a:r>
              <a:rPr lang="zh-CN" altLang="en-US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：</a:t>
            </a:r>
            <a:r>
              <a:rPr lang="en-US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3 </a:t>
            </a:r>
            <a:r>
              <a:rPr lang="zh-CN" altLang="en-US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他们的贵胄打发</a:t>
            </a:r>
            <a:r>
              <a:rPr lang="zh-CN" altLang="en-US" sz="28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家僮</a:t>
            </a:r>
            <a:r>
              <a:rPr lang="zh-CN" altLang="en-US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</a:t>
            </a:r>
            <a:r>
              <a:rPr lang="en-US" altLang="zh-CN" sz="28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jiā</a:t>
            </a:r>
            <a:r>
              <a:rPr lang="en-US" altLang="zh-CN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tóng</a:t>
            </a:r>
            <a:r>
              <a:rPr lang="zh-CN" altLang="en-US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）</a:t>
            </a:r>
            <a:r>
              <a:rPr lang="zh-CN" altLang="en-US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打水；他们来到水池，见没有水，就拿着空器皿，蒙羞惭愧，抱头而回。</a:t>
            </a:r>
            <a:endParaRPr lang="zh-CN" altLang="zh-CN" sz="2800" dirty="0">
              <a:solidFill>
                <a:schemeClr val="bg2">
                  <a:lumMod val="10000"/>
                </a:schemeClr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2" name="文本框 4"/>
          <p:cNvSpPr txBox="1"/>
          <p:nvPr/>
        </p:nvSpPr>
        <p:spPr>
          <a:xfrm>
            <a:off x="6302375" y="5282565"/>
            <a:ext cx="4012334" cy="425758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238125">
              <a:lnSpc>
                <a:spcPts val="2625"/>
              </a:lnSpc>
            </a:pPr>
            <a:r>
              <a:rPr lang="zh-CN" altLang="zh-CN" sz="24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备注：</a:t>
            </a:r>
            <a:r>
              <a:rPr lang="zh-CN" altLang="en-US" sz="24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圣经中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共</a:t>
            </a:r>
            <a:r>
              <a:rPr lang="zh-CN" altLang="en-US" sz="24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出现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</a:t>
            </a:r>
            <a:r>
              <a:rPr lang="zh-CN" altLang="en-US" sz="24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处</a:t>
            </a:r>
          </a:p>
        </p:txBody>
      </p:sp>
    </p:spTree>
    <p:extLst>
      <p:ext uri="{BB962C8B-B14F-4D97-AF65-F5344CB8AC3E}">
        <p14:creationId xmlns:p14="http://schemas.microsoft.com/office/powerpoint/2010/main" val="184221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115945" y="2693035"/>
            <a:ext cx="6660515" cy="13220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80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《</a:t>
            </a:r>
            <a:r>
              <a:rPr lang="zh-CN" altLang="en-US" sz="80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耶利米书</a:t>
            </a:r>
            <a:r>
              <a:rPr lang="en-US" altLang="zh-CN" sz="80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》</a:t>
            </a:r>
            <a:endParaRPr lang="zh-CN" altLang="en-US" sz="80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507" y="2339833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4986779" y="2724212"/>
            <a:ext cx="1451728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800" b="1" dirty="0">
                <a:solidFill>
                  <a:srgbClr val="FF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sz="13800" dirty="0"/>
          </a:p>
        </p:txBody>
      </p:sp>
      <p:sp>
        <p:nvSpPr>
          <p:cNvPr id="7" name="文本框 6"/>
          <p:cNvSpPr txBox="1"/>
          <p:nvPr/>
        </p:nvSpPr>
        <p:spPr>
          <a:xfrm>
            <a:off x="7165975" y="1604645"/>
            <a:ext cx="2176145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 </a:t>
            </a:r>
            <a:r>
              <a:rPr lang="en-US" altLang="zh-CN" sz="4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lù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730" y="2339833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3498881" y="2079515"/>
            <a:ext cx="1254815" cy="2646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杀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6500085" y="2129720"/>
            <a:ext cx="2108707" cy="2646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戮</a:t>
            </a:r>
            <a:r>
              <a:rPr lang="zh-CN" altLang="zh-CN" sz="18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dirty="0"/>
          </a:p>
        </p:txBody>
      </p:sp>
      <p:sp>
        <p:nvSpPr>
          <p:cNvPr id="15" name="文本框 14"/>
          <p:cNvSpPr txBox="1"/>
          <p:nvPr/>
        </p:nvSpPr>
        <p:spPr>
          <a:xfrm>
            <a:off x="7820025" y="5281295"/>
            <a:ext cx="295211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alt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释义：</a:t>
            </a:r>
            <a:r>
              <a:rPr alt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杀害；屠杀。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076065" y="1608455"/>
            <a:ext cx="143700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>
                <a:latin typeface="Arial" panose="020B0604020202020204" pitchFamily="34" charset="0"/>
                <a:cs typeface="Arial" panose="020B0604020202020204" pitchFamily="34" charset="0"/>
              </a:rPr>
              <a:t>shā</a:t>
            </a:r>
          </a:p>
        </p:txBody>
      </p:sp>
    </p:spTree>
    <p:extLst>
      <p:ext uri="{BB962C8B-B14F-4D97-AF65-F5344CB8AC3E}">
        <p14:creationId xmlns:p14="http://schemas.microsoft.com/office/powerpoint/2010/main" val="389978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6" grpId="0"/>
      <p:bldP spid="6" grpId="1"/>
      <p:bldP spid="9" grpId="0"/>
      <p:bldP spid="9" grpId="1"/>
      <p:bldP spid="15" grpId="0"/>
      <p:bldP spid="15" grpId="1"/>
      <p:bldP spid="4" grpId="0"/>
      <p:bldP spid="4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550375" y="1003676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5030446" y="920547"/>
            <a:ext cx="241031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杀戮</a:t>
            </a:r>
          </a:p>
        </p:txBody>
      </p:sp>
      <p:sp>
        <p:nvSpPr>
          <p:cNvPr id="7" name="任意多边形: 形状 6"/>
          <p:cNvSpPr/>
          <p:nvPr/>
        </p:nvSpPr>
        <p:spPr>
          <a:xfrm>
            <a:off x="1196340" y="2183765"/>
            <a:ext cx="9865995" cy="2400300"/>
          </a:xfrm>
          <a:custGeom>
            <a:avLst/>
            <a:gdLst>
              <a:gd name="connsiteX0" fmla="*/ 6046568 w 6198968"/>
              <a:gd name="connsiteY0" fmla="*/ 0 h 3526605"/>
              <a:gd name="connsiteX1" fmla="*/ 6046568 w 6198968"/>
              <a:gd name="connsiteY1" fmla="*/ 0 h 3526605"/>
              <a:gd name="connsiteX2" fmla="*/ 5928035 w 6198968"/>
              <a:gd name="connsiteY2" fmla="*/ 101600 h 3526605"/>
              <a:gd name="connsiteX3" fmla="*/ 5860302 w 6198968"/>
              <a:gd name="connsiteY3" fmla="*/ 152400 h 3526605"/>
              <a:gd name="connsiteX4" fmla="*/ 5792568 w 6198968"/>
              <a:gd name="connsiteY4" fmla="*/ 220133 h 3526605"/>
              <a:gd name="connsiteX5" fmla="*/ 5741768 w 6198968"/>
              <a:gd name="connsiteY5" fmla="*/ 321733 h 3526605"/>
              <a:gd name="connsiteX6" fmla="*/ 5690968 w 6198968"/>
              <a:gd name="connsiteY6" fmla="*/ 355600 h 3526605"/>
              <a:gd name="connsiteX7" fmla="*/ 5589368 w 6198968"/>
              <a:gd name="connsiteY7" fmla="*/ 491066 h 3526605"/>
              <a:gd name="connsiteX8" fmla="*/ 5504702 w 6198968"/>
              <a:gd name="connsiteY8" fmla="*/ 575733 h 3526605"/>
              <a:gd name="connsiteX9" fmla="*/ 5420035 w 6198968"/>
              <a:gd name="connsiteY9" fmla="*/ 677333 h 3526605"/>
              <a:gd name="connsiteX10" fmla="*/ 5403102 w 6198968"/>
              <a:gd name="connsiteY10" fmla="*/ 728133 h 3526605"/>
              <a:gd name="connsiteX11" fmla="*/ 5301502 w 6198968"/>
              <a:gd name="connsiteY11" fmla="*/ 812800 h 3526605"/>
              <a:gd name="connsiteX12" fmla="*/ 5216835 w 6198968"/>
              <a:gd name="connsiteY12" fmla="*/ 897466 h 3526605"/>
              <a:gd name="connsiteX13" fmla="*/ 5182968 w 6198968"/>
              <a:gd name="connsiteY13" fmla="*/ 948266 h 3526605"/>
              <a:gd name="connsiteX14" fmla="*/ 5132168 w 6198968"/>
              <a:gd name="connsiteY14" fmla="*/ 999066 h 3526605"/>
              <a:gd name="connsiteX15" fmla="*/ 5098302 w 6198968"/>
              <a:gd name="connsiteY15" fmla="*/ 1066800 h 3526605"/>
              <a:gd name="connsiteX16" fmla="*/ 5047502 w 6198968"/>
              <a:gd name="connsiteY16" fmla="*/ 1134533 h 3526605"/>
              <a:gd name="connsiteX17" fmla="*/ 4996702 w 6198968"/>
              <a:gd name="connsiteY17" fmla="*/ 1219200 h 3526605"/>
              <a:gd name="connsiteX18" fmla="*/ 4776568 w 6198968"/>
              <a:gd name="connsiteY18" fmla="*/ 1540933 h 3526605"/>
              <a:gd name="connsiteX19" fmla="*/ 5386168 w 6198968"/>
              <a:gd name="connsiteY19" fmla="*/ 2387600 h 3526605"/>
              <a:gd name="connsiteX20" fmla="*/ 5504702 w 6198968"/>
              <a:gd name="connsiteY20" fmla="*/ 2709333 h 3526605"/>
              <a:gd name="connsiteX21" fmla="*/ 5640168 w 6198968"/>
              <a:gd name="connsiteY21" fmla="*/ 2777066 h 3526605"/>
              <a:gd name="connsiteX22" fmla="*/ 5792568 w 6198968"/>
              <a:gd name="connsiteY22" fmla="*/ 2895600 h 3526605"/>
              <a:gd name="connsiteX23" fmla="*/ 5894168 w 6198968"/>
              <a:gd name="connsiteY23" fmla="*/ 2929466 h 3526605"/>
              <a:gd name="connsiteX24" fmla="*/ 5928035 w 6198968"/>
              <a:gd name="connsiteY24" fmla="*/ 2980266 h 3526605"/>
              <a:gd name="connsiteX25" fmla="*/ 5978835 w 6198968"/>
              <a:gd name="connsiteY25" fmla="*/ 3014133 h 3526605"/>
              <a:gd name="connsiteX26" fmla="*/ 6012702 w 6198968"/>
              <a:gd name="connsiteY26" fmla="*/ 3115733 h 3526605"/>
              <a:gd name="connsiteX27" fmla="*/ 6029635 w 6198968"/>
              <a:gd name="connsiteY27" fmla="*/ 3166533 h 3526605"/>
              <a:gd name="connsiteX28" fmla="*/ 6114302 w 6198968"/>
              <a:gd name="connsiteY28" fmla="*/ 3251200 h 3526605"/>
              <a:gd name="connsiteX29" fmla="*/ 6165102 w 6198968"/>
              <a:gd name="connsiteY29" fmla="*/ 3318933 h 3526605"/>
              <a:gd name="connsiteX30" fmla="*/ 6198968 w 6198968"/>
              <a:gd name="connsiteY30" fmla="*/ 3352800 h 3526605"/>
              <a:gd name="connsiteX31" fmla="*/ 6198968 w 6198968"/>
              <a:gd name="connsiteY31" fmla="*/ 3352800 h 3526605"/>
              <a:gd name="connsiteX32" fmla="*/ 5199902 w 6198968"/>
              <a:gd name="connsiteY32" fmla="*/ 3420533 h 3526605"/>
              <a:gd name="connsiteX33" fmla="*/ 4827368 w 6198968"/>
              <a:gd name="connsiteY33" fmla="*/ 3454400 h 3526605"/>
              <a:gd name="connsiteX34" fmla="*/ 4404035 w 6198968"/>
              <a:gd name="connsiteY34" fmla="*/ 3471333 h 3526605"/>
              <a:gd name="connsiteX35" fmla="*/ 3675902 w 6198968"/>
              <a:gd name="connsiteY35" fmla="*/ 3488266 h 3526605"/>
              <a:gd name="connsiteX36" fmla="*/ 3303368 w 6198968"/>
              <a:gd name="connsiteY36" fmla="*/ 3471333 h 3526605"/>
              <a:gd name="connsiteX37" fmla="*/ 1593102 w 6198968"/>
              <a:gd name="connsiteY37" fmla="*/ 3522133 h 3526605"/>
              <a:gd name="connsiteX38" fmla="*/ 949635 w 6198968"/>
              <a:gd name="connsiteY38" fmla="*/ 3505200 h 3526605"/>
              <a:gd name="connsiteX39" fmla="*/ 814168 w 6198968"/>
              <a:gd name="connsiteY39" fmla="*/ 3471333 h 3526605"/>
              <a:gd name="connsiteX40" fmla="*/ 746435 w 6198968"/>
              <a:gd name="connsiteY40" fmla="*/ 3454400 h 3526605"/>
              <a:gd name="connsiteX41" fmla="*/ 695635 w 6198968"/>
              <a:gd name="connsiteY41" fmla="*/ 3437466 h 3526605"/>
              <a:gd name="connsiteX42" fmla="*/ 492435 w 6198968"/>
              <a:gd name="connsiteY42" fmla="*/ 3420533 h 3526605"/>
              <a:gd name="connsiteX43" fmla="*/ 272302 w 6198968"/>
              <a:gd name="connsiteY43" fmla="*/ 3403600 h 3526605"/>
              <a:gd name="connsiteX44" fmla="*/ 221502 w 6198968"/>
              <a:gd name="connsiteY44" fmla="*/ 3335866 h 3526605"/>
              <a:gd name="connsiteX45" fmla="*/ 187635 w 6198968"/>
              <a:gd name="connsiteY45" fmla="*/ 3183466 h 3526605"/>
              <a:gd name="connsiteX46" fmla="*/ 153768 w 6198968"/>
              <a:gd name="connsiteY46" fmla="*/ 3132666 h 3526605"/>
              <a:gd name="connsiteX47" fmla="*/ 102968 w 6198968"/>
              <a:gd name="connsiteY47" fmla="*/ 3031066 h 3526605"/>
              <a:gd name="connsiteX48" fmla="*/ 86035 w 6198968"/>
              <a:gd name="connsiteY48" fmla="*/ 2963333 h 3526605"/>
              <a:gd name="connsiteX49" fmla="*/ 52168 w 6198968"/>
              <a:gd name="connsiteY49" fmla="*/ 2895600 h 3526605"/>
              <a:gd name="connsiteX50" fmla="*/ 35235 w 6198968"/>
              <a:gd name="connsiteY50" fmla="*/ 2844800 h 3526605"/>
              <a:gd name="connsiteX51" fmla="*/ 18302 w 6198968"/>
              <a:gd name="connsiteY51" fmla="*/ 2709333 h 3526605"/>
              <a:gd name="connsiteX52" fmla="*/ 1368 w 6198968"/>
              <a:gd name="connsiteY52" fmla="*/ 2641600 h 3526605"/>
              <a:gd name="connsiteX53" fmla="*/ 69102 w 6198968"/>
              <a:gd name="connsiteY53" fmla="*/ 2540000 h 3526605"/>
              <a:gd name="connsiteX54" fmla="*/ 136835 w 6198968"/>
              <a:gd name="connsiteY54" fmla="*/ 2455333 h 3526605"/>
              <a:gd name="connsiteX55" fmla="*/ 170702 w 6198968"/>
              <a:gd name="connsiteY55" fmla="*/ 2404533 h 3526605"/>
              <a:gd name="connsiteX56" fmla="*/ 255368 w 6198968"/>
              <a:gd name="connsiteY56" fmla="*/ 2286000 h 3526605"/>
              <a:gd name="connsiteX57" fmla="*/ 272302 w 6198968"/>
              <a:gd name="connsiteY57" fmla="*/ 2235200 h 3526605"/>
              <a:gd name="connsiteX58" fmla="*/ 306168 w 6198968"/>
              <a:gd name="connsiteY58" fmla="*/ 2167466 h 3526605"/>
              <a:gd name="connsiteX59" fmla="*/ 306168 w 6198968"/>
              <a:gd name="connsiteY59" fmla="*/ 1947333 h 3526605"/>
              <a:gd name="connsiteX60" fmla="*/ 289235 w 6198968"/>
              <a:gd name="connsiteY60" fmla="*/ 1608666 h 3526605"/>
              <a:gd name="connsiteX61" fmla="*/ 272302 w 6198968"/>
              <a:gd name="connsiteY61" fmla="*/ 1557866 h 3526605"/>
              <a:gd name="connsiteX62" fmla="*/ 204568 w 6198968"/>
              <a:gd name="connsiteY62" fmla="*/ 1320800 h 3526605"/>
              <a:gd name="connsiteX63" fmla="*/ 136835 w 6198968"/>
              <a:gd name="connsiteY63" fmla="*/ 1185333 h 3526605"/>
              <a:gd name="connsiteX64" fmla="*/ 119902 w 6198968"/>
              <a:gd name="connsiteY64" fmla="*/ 1100666 h 3526605"/>
              <a:gd name="connsiteX65" fmla="*/ 102968 w 6198968"/>
              <a:gd name="connsiteY65" fmla="*/ 1032933 h 3526605"/>
              <a:gd name="connsiteX66" fmla="*/ 69102 w 6198968"/>
              <a:gd name="connsiteY66" fmla="*/ 880533 h 3526605"/>
              <a:gd name="connsiteX67" fmla="*/ 86035 w 6198968"/>
              <a:gd name="connsiteY67" fmla="*/ 626533 h 3526605"/>
              <a:gd name="connsiteX68" fmla="*/ 153768 w 6198968"/>
              <a:gd name="connsiteY68" fmla="*/ 592666 h 3526605"/>
              <a:gd name="connsiteX69" fmla="*/ 187635 w 6198968"/>
              <a:gd name="connsiteY69" fmla="*/ 541866 h 3526605"/>
              <a:gd name="connsiteX70" fmla="*/ 221502 w 6198968"/>
              <a:gd name="connsiteY70" fmla="*/ 440266 h 3526605"/>
              <a:gd name="connsiteX71" fmla="*/ 255368 w 6198968"/>
              <a:gd name="connsiteY71" fmla="*/ 389466 h 3526605"/>
              <a:gd name="connsiteX72" fmla="*/ 272302 w 6198968"/>
              <a:gd name="connsiteY72" fmla="*/ 338666 h 3526605"/>
              <a:gd name="connsiteX73" fmla="*/ 340035 w 6198968"/>
              <a:gd name="connsiteY73" fmla="*/ 220133 h 3526605"/>
              <a:gd name="connsiteX74" fmla="*/ 373902 w 6198968"/>
              <a:gd name="connsiteY74" fmla="*/ 118533 h 3526605"/>
              <a:gd name="connsiteX75" fmla="*/ 390835 w 6198968"/>
              <a:gd name="connsiteY75" fmla="*/ 50800 h 3526605"/>
              <a:gd name="connsiteX76" fmla="*/ 458568 w 6198968"/>
              <a:gd name="connsiteY76" fmla="*/ 33866 h 3526605"/>
              <a:gd name="connsiteX77" fmla="*/ 610968 w 6198968"/>
              <a:gd name="connsiteY77" fmla="*/ 33866 h 3526605"/>
              <a:gd name="connsiteX78" fmla="*/ 6046568 w 6198968"/>
              <a:gd name="connsiteY78" fmla="*/ 0 h 35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6198968" h="3526605">
                <a:moveTo>
                  <a:pt x="6046568" y="0"/>
                </a:moveTo>
                <a:lnTo>
                  <a:pt x="6046568" y="0"/>
                </a:lnTo>
                <a:cubicBezTo>
                  <a:pt x="6007057" y="33867"/>
                  <a:pt x="5968311" y="68647"/>
                  <a:pt x="5928035" y="101600"/>
                </a:cubicBezTo>
                <a:cubicBezTo>
                  <a:pt x="5906192" y="119471"/>
                  <a:pt x="5881541" y="133816"/>
                  <a:pt x="5860302" y="152400"/>
                </a:cubicBezTo>
                <a:cubicBezTo>
                  <a:pt x="5836272" y="173426"/>
                  <a:pt x="5815146" y="197555"/>
                  <a:pt x="5792568" y="220133"/>
                </a:cubicBezTo>
                <a:cubicBezTo>
                  <a:pt x="5778796" y="261451"/>
                  <a:pt x="5774595" y="288906"/>
                  <a:pt x="5741768" y="321733"/>
                </a:cubicBezTo>
                <a:cubicBezTo>
                  <a:pt x="5727377" y="336124"/>
                  <a:pt x="5704582" y="340473"/>
                  <a:pt x="5690968" y="355600"/>
                </a:cubicBezTo>
                <a:cubicBezTo>
                  <a:pt x="5653209" y="397555"/>
                  <a:pt x="5589368" y="491066"/>
                  <a:pt x="5589368" y="491066"/>
                </a:cubicBezTo>
                <a:cubicBezTo>
                  <a:pt x="5549658" y="610200"/>
                  <a:pt x="5609323" y="471112"/>
                  <a:pt x="5504702" y="575733"/>
                </a:cubicBezTo>
                <a:cubicBezTo>
                  <a:pt x="5332829" y="747606"/>
                  <a:pt x="5595765" y="560179"/>
                  <a:pt x="5420035" y="677333"/>
                </a:cubicBezTo>
                <a:cubicBezTo>
                  <a:pt x="5414391" y="694266"/>
                  <a:pt x="5413003" y="713281"/>
                  <a:pt x="5403102" y="728133"/>
                </a:cubicBezTo>
                <a:cubicBezTo>
                  <a:pt x="5377026" y="767247"/>
                  <a:pt x="5338986" y="787810"/>
                  <a:pt x="5301502" y="812800"/>
                </a:cubicBezTo>
                <a:cubicBezTo>
                  <a:pt x="5211190" y="948267"/>
                  <a:pt x="5329725" y="784578"/>
                  <a:pt x="5216835" y="897466"/>
                </a:cubicBezTo>
                <a:cubicBezTo>
                  <a:pt x="5202444" y="911857"/>
                  <a:pt x="5195997" y="932632"/>
                  <a:pt x="5182968" y="948266"/>
                </a:cubicBezTo>
                <a:cubicBezTo>
                  <a:pt x="5167637" y="966663"/>
                  <a:pt x="5149101" y="982133"/>
                  <a:pt x="5132168" y="999066"/>
                </a:cubicBezTo>
                <a:cubicBezTo>
                  <a:pt x="5120879" y="1021644"/>
                  <a:pt x="5111681" y="1045394"/>
                  <a:pt x="5098302" y="1066800"/>
                </a:cubicBezTo>
                <a:cubicBezTo>
                  <a:pt x="5083344" y="1090732"/>
                  <a:pt x="5061504" y="1110029"/>
                  <a:pt x="5047502" y="1134533"/>
                </a:cubicBezTo>
                <a:cubicBezTo>
                  <a:pt x="4988882" y="1237117"/>
                  <a:pt x="5075959" y="1139941"/>
                  <a:pt x="4996702" y="1219200"/>
                </a:cubicBezTo>
                <a:lnTo>
                  <a:pt x="4776568" y="1540933"/>
                </a:lnTo>
                <a:lnTo>
                  <a:pt x="5386168" y="2387600"/>
                </a:lnTo>
                <a:lnTo>
                  <a:pt x="5504702" y="2709333"/>
                </a:lnTo>
                <a:cubicBezTo>
                  <a:pt x="5549857" y="2731911"/>
                  <a:pt x="5597576" y="2749962"/>
                  <a:pt x="5640168" y="2777066"/>
                </a:cubicBezTo>
                <a:cubicBezTo>
                  <a:pt x="5736594" y="2838428"/>
                  <a:pt x="5642412" y="2845549"/>
                  <a:pt x="5792568" y="2895600"/>
                </a:cubicBezTo>
                <a:lnTo>
                  <a:pt x="5894168" y="2929466"/>
                </a:lnTo>
                <a:cubicBezTo>
                  <a:pt x="5905457" y="2946399"/>
                  <a:pt x="5913644" y="2965875"/>
                  <a:pt x="5928035" y="2980266"/>
                </a:cubicBezTo>
                <a:cubicBezTo>
                  <a:pt x="5942426" y="2994657"/>
                  <a:pt x="5968049" y="2996875"/>
                  <a:pt x="5978835" y="3014133"/>
                </a:cubicBezTo>
                <a:cubicBezTo>
                  <a:pt x="5997755" y="3044405"/>
                  <a:pt x="6001413" y="3081866"/>
                  <a:pt x="6012702" y="3115733"/>
                </a:cubicBezTo>
                <a:cubicBezTo>
                  <a:pt x="6018346" y="3132666"/>
                  <a:pt x="6019734" y="3151682"/>
                  <a:pt x="6029635" y="3166533"/>
                </a:cubicBezTo>
                <a:cubicBezTo>
                  <a:pt x="6119947" y="3302000"/>
                  <a:pt x="6001413" y="3138311"/>
                  <a:pt x="6114302" y="3251200"/>
                </a:cubicBezTo>
                <a:cubicBezTo>
                  <a:pt x="6134258" y="3271156"/>
                  <a:pt x="6147035" y="3297252"/>
                  <a:pt x="6165102" y="3318933"/>
                </a:cubicBezTo>
                <a:cubicBezTo>
                  <a:pt x="6175322" y="3331198"/>
                  <a:pt x="6187679" y="3341511"/>
                  <a:pt x="6198968" y="3352800"/>
                </a:cubicBezTo>
                <a:lnTo>
                  <a:pt x="6198968" y="3352800"/>
                </a:lnTo>
                <a:lnTo>
                  <a:pt x="5199902" y="3420533"/>
                </a:lnTo>
                <a:cubicBezTo>
                  <a:pt x="5052577" y="3436902"/>
                  <a:pt x="4985839" y="3446059"/>
                  <a:pt x="4827368" y="3454400"/>
                </a:cubicBezTo>
                <a:cubicBezTo>
                  <a:pt x="4686339" y="3461823"/>
                  <a:pt x="4545146" y="3465689"/>
                  <a:pt x="4404035" y="3471333"/>
                </a:cubicBezTo>
                <a:cubicBezTo>
                  <a:pt x="4106353" y="3570561"/>
                  <a:pt x="4325731" y="3510294"/>
                  <a:pt x="3675902" y="3488266"/>
                </a:cubicBezTo>
                <a:cubicBezTo>
                  <a:pt x="3551667" y="3484055"/>
                  <a:pt x="3427546" y="3476977"/>
                  <a:pt x="3303368" y="3471333"/>
                </a:cubicBezTo>
                <a:cubicBezTo>
                  <a:pt x="1705723" y="3506446"/>
                  <a:pt x="2273654" y="3454079"/>
                  <a:pt x="1593102" y="3522133"/>
                </a:cubicBezTo>
                <a:cubicBezTo>
                  <a:pt x="1378613" y="3516489"/>
                  <a:pt x="1163967" y="3515169"/>
                  <a:pt x="949635" y="3505200"/>
                </a:cubicBezTo>
                <a:cubicBezTo>
                  <a:pt x="887957" y="3502331"/>
                  <a:pt x="867160" y="3486473"/>
                  <a:pt x="814168" y="3471333"/>
                </a:cubicBezTo>
                <a:cubicBezTo>
                  <a:pt x="791791" y="3464940"/>
                  <a:pt x="768812" y="3460794"/>
                  <a:pt x="746435" y="3454400"/>
                </a:cubicBezTo>
                <a:cubicBezTo>
                  <a:pt x="729272" y="3449496"/>
                  <a:pt x="713328" y="3439825"/>
                  <a:pt x="695635" y="3437466"/>
                </a:cubicBezTo>
                <a:cubicBezTo>
                  <a:pt x="628263" y="3428483"/>
                  <a:pt x="560066" y="3427296"/>
                  <a:pt x="492435" y="3420533"/>
                </a:cubicBezTo>
                <a:cubicBezTo>
                  <a:pt x="288096" y="3400100"/>
                  <a:pt x="427820" y="3403600"/>
                  <a:pt x="272302" y="3403600"/>
                </a:cubicBezTo>
                <a:lnTo>
                  <a:pt x="221502" y="3335866"/>
                </a:lnTo>
                <a:cubicBezTo>
                  <a:pt x="210213" y="3285066"/>
                  <a:pt x="204091" y="3232835"/>
                  <a:pt x="187635" y="3183466"/>
                </a:cubicBezTo>
                <a:cubicBezTo>
                  <a:pt x="181199" y="3164159"/>
                  <a:pt x="162869" y="3150869"/>
                  <a:pt x="153768" y="3132666"/>
                </a:cubicBezTo>
                <a:cubicBezTo>
                  <a:pt x="83661" y="2992452"/>
                  <a:pt x="200026" y="3176652"/>
                  <a:pt x="102968" y="3031066"/>
                </a:cubicBezTo>
                <a:cubicBezTo>
                  <a:pt x="97324" y="3008488"/>
                  <a:pt x="94207" y="2985124"/>
                  <a:pt x="86035" y="2963333"/>
                </a:cubicBezTo>
                <a:cubicBezTo>
                  <a:pt x="77172" y="2939698"/>
                  <a:pt x="62112" y="2918802"/>
                  <a:pt x="52168" y="2895600"/>
                </a:cubicBezTo>
                <a:cubicBezTo>
                  <a:pt x="45137" y="2879194"/>
                  <a:pt x="40879" y="2861733"/>
                  <a:pt x="35235" y="2844800"/>
                </a:cubicBezTo>
                <a:cubicBezTo>
                  <a:pt x="29591" y="2799644"/>
                  <a:pt x="25783" y="2754221"/>
                  <a:pt x="18302" y="2709333"/>
                </a:cubicBezTo>
                <a:cubicBezTo>
                  <a:pt x="14476" y="2686377"/>
                  <a:pt x="-5319" y="2663891"/>
                  <a:pt x="1368" y="2641600"/>
                </a:cubicBezTo>
                <a:cubicBezTo>
                  <a:pt x="13064" y="2602614"/>
                  <a:pt x="69102" y="2540000"/>
                  <a:pt x="69102" y="2540000"/>
                </a:cubicBezTo>
                <a:cubicBezTo>
                  <a:pt x="102067" y="2441104"/>
                  <a:pt x="60242" y="2531926"/>
                  <a:pt x="136835" y="2455333"/>
                </a:cubicBezTo>
                <a:cubicBezTo>
                  <a:pt x="151226" y="2440942"/>
                  <a:pt x="158873" y="2421094"/>
                  <a:pt x="170702" y="2404533"/>
                </a:cubicBezTo>
                <a:cubicBezTo>
                  <a:pt x="183490" y="2386629"/>
                  <a:pt x="242063" y="2312610"/>
                  <a:pt x="255368" y="2286000"/>
                </a:cubicBezTo>
                <a:cubicBezTo>
                  <a:pt x="263350" y="2270035"/>
                  <a:pt x="265271" y="2251606"/>
                  <a:pt x="272302" y="2235200"/>
                </a:cubicBezTo>
                <a:cubicBezTo>
                  <a:pt x="282246" y="2211998"/>
                  <a:pt x="294879" y="2190044"/>
                  <a:pt x="306168" y="2167466"/>
                </a:cubicBezTo>
                <a:cubicBezTo>
                  <a:pt x="336122" y="2017701"/>
                  <a:pt x="320197" y="2143733"/>
                  <a:pt x="306168" y="1947333"/>
                </a:cubicBezTo>
                <a:cubicBezTo>
                  <a:pt x="298115" y="1834590"/>
                  <a:pt x="299027" y="1721271"/>
                  <a:pt x="289235" y="1608666"/>
                </a:cubicBezTo>
                <a:cubicBezTo>
                  <a:pt x="287689" y="1590884"/>
                  <a:pt x="276998" y="1575086"/>
                  <a:pt x="272302" y="1557866"/>
                </a:cubicBezTo>
                <a:cubicBezTo>
                  <a:pt x="259280" y="1510120"/>
                  <a:pt x="230526" y="1372715"/>
                  <a:pt x="204568" y="1320800"/>
                </a:cubicBezTo>
                <a:lnTo>
                  <a:pt x="136835" y="1185333"/>
                </a:lnTo>
                <a:cubicBezTo>
                  <a:pt x="131191" y="1157111"/>
                  <a:pt x="126146" y="1128762"/>
                  <a:pt x="119902" y="1100666"/>
                </a:cubicBezTo>
                <a:cubicBezTo>
                  <a:pt x="114853" y="1077948"/>
                  <a:pt x="107532" y="1055754"/>
                  <a:pt x="102968" y="1032933"/>
                </a:cubicBezTo>
                <a:cubicBezTo>
                  <a:pt x="73165" y="883918"/>
                  <a:pt x="102058" y="979402"/>
                  <a:pt x="69102" y="880533"/>
                </a:cubicBezTo>
                <a:cubicBezTo>
                  <a:pt x="74746" y="795866"/>
                  <a:pt x="62092" y="707940"/>
                  <a:pt x="86035" y="626533"/>
                </a:cubicBezTo>
                <a:cubicBezTo>
                  <a:pt x="93158" y="602316"/>
                  <a:pt x="134376" y="608826"/>
                  <a:pt x="153768" y="592666"/>
                </a:cubicBezTo>
                <a:cubicBezTo>
                  <a:pt x="169402" y="579637"/>
                  <a:pt x="176346" y="558799"/>
                  <a:pt x="187635" y="541866"/>
                </a:cubicBezTo>
                <a:cubicBezTo>
                  <a:pt x="198924" y="507999"/>
                  <a:pt x="201700" y="469969"/>
                  <a:pt x="221502" y="440266"/>
                </a:cubicBezTo>
                <a:cubicBezTo>
                  <a:pt x="232791" y="423333"/>
                  <a:pt x="246267" y="407669"/>
                  <a:pt x="255368" y="389466"/>
                </a:cubicBezTo>
                <a:cubicBezTo>
                  <a:pt x="263350" y="373501"/>
                  <a:pt x="265271" y="355072"/>
                  <a:pt x="272302" y="338666"/>
                </a:cubicBezTo>
                <a:cubicBezTo>
                  <a:pt x="298084" y="278507"/>
                  <a:pt x="306021" y="271154"/>
                  <a:pt x="340035" y="220133"/>
                </a:cubicBezTo>
                <a:lnTo>
                  <a:pt x="373902" y="118533"/>
                </a:lnTo>
                <a:cubicBezTo>
                  <a:pt x="392620" y="62379"/>
                  <a:pt x="390835" y="85582"/>
                  <a:pt x="390835" y="50800"/>
                </a:cubicBezTo>
                <a:lnTo>
                  <a:pt x="458568" y="33866"/>
                </a:lnTo>
                <a:lnTo>
                  <a:pt x="610968" y="33866"/>
                </a:lnTo>
                <a:lnTo>
                  <a:pt x="6046568" y="0"/>
                </a:lnTo>
                <a:close/>
              </a:path>
            </a:pathLst>
          </a:custGeom>
          <a:solidFill>
            <a:srgbClr val="B9DA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5" name="文本框 4"/>
          <p:cNvSpPr txBox="1"/>
          <p:nvPr/>
        </p:nvSpPr>
        <p:spPr>
          <a:xfrm>
            <a:off x="1663700" y="2347595"/>
            <a:ext cx="8083550" cy="1930337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fontAlgn="auto">
              <a:lnSpc>
                <a:spcPct val="150000"/>
              </a:lnSpc>
            </a:pP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耶利米书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15:3</a:t>
            </a:r>
            <a:r>
              <a:rPr lang="en-US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耶和华说：“我命定四样害他们，</a:t>
            </a:r>
            <a:r>
              <a:rPr lang="en-US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就是：刀剑</a:t>
            </a:r>
            <a:r>
              <a:rPr lang="zh-CN" altLang="zh-CN" sz="28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杀戮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</a:t>
            </a:r>
            <a:r>
              <a:rPr lang="zh-CN" altLang="zh-CN" sz="2800" dirty="0">
                <a:effectLst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shā lù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），狗类撕裂，空中的飞鸟和地上的野兽吞吃毁灭。</a:t>
            </a:r>
            <a:endParaRPr lang="zh-CN" altLang="zh-CN" sz="2800" dirty="0">
              <a:solidFill>
                <a:schemeClr val="bg2">
                  <a:lumMod val="10000"/>
                </a:schemeClr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2" name="文本框 4"/>
          <p:cNvSpPr txBox="1"/>
          <p:nvPr/>
        </p:nvSpPr>
        <p:spPr>
          <a:xfrm>
            <a:off x="6302375" y="5282565"/>
            <a:ext cx="4012334" cy="425758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238125">
              <a:lnSpc>
                <a:spcPts val="2625"/>
              </a:lnSpc>
            </a:pPr>
            <a:r>
              <a:rPr lang="zh-CN" altLang="zh-CN" sz="24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备注：</a:t>
            </a:r>
            <a:r>
              <a:rPr lang="zh-CN" altLang="en-US" sz="24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圣经中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共</a:t>
            </a:r>
            <a:r>
              <a:rPr lang="zh-CN" altLang="en-US" sz="24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出现</a:t>
            </a:r>
            <a:r>
              <a:rPr lang="en-US" altLang="zh-CN" sz="24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54</a:t>
            </a:r>
            <a:r>
              <a:rPr lang="zh-CN" altLang="en-US" sz="24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处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507" y="2339833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4986779" y="2724212"/>
            <a:ext cx="1451728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800" b="1" dirty="0">
                <a:solidFill>
                  <a:srgbClr val="FF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sz="13800" dirty="0"/>
          </a:p>
        </p:txBody>
      </p:sp>
      <p:sp>
        <p:nvSpPr>
          <p:cNvPr id="7" name="文本框 6"/>
          <p:cNvSpPr txBox="1"/>
          <p:nvPr/>
        </p:nvSpPr>
        <p:spPr>
          <a:xfrm>
            <a:off x="3895090" y="1584325"/>
            <a:ext cx="2176145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 </a:t>
            </a:r>
            <a:r>
              <a:rPr lang="en-US" altLang="zh-CN" sz="4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zhì</a:t>
            </a:r>
            <a:r>
              <a:rPr lang="en-US" altLang="zh-CN" sz="4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 </a:t>
            </a:r>
            <a:endParaRPr lang="zh-CN" altLang="en-US" sz="857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730" y="2339833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3347114" y="2132276"/>
            <a:ext cx="1254815" cy="2646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鸷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6360383" y="2073896"/>
            <a:ext cx="2108707" cy="2646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鸟</a:t>
            </a:r>
            <a:r>
              <a:rPr lang="zh-CN" altLang="zh-CN" sz="18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dirty="0"/>
          </a:p>
        </p:txBody>
      </p:sp>
      <p:sp>
        <p:nvSpPr>
          <p:cNvPr id="15" name="文本框 14"/>
          <p:cNvSpPr txBox="1"/>
          <p:nvPr/>
        </p:nvSpPr>
        <p:spPr>
          <a:xfrm>
            <a:off x="6512560" y="5381625"/>
            <a:ext cx="397954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altLang="zh-CN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微软雅黑" panose="020B0503020204020204" charset="-122"/>
              </a:rPr>
              <a:t> </a:t>
            </a:r>
            <a:r>
              <a:rPr 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释义：</a:t>
            </a:r>
            <a:r>
              <a:rPr alt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凶猛的鸟，如鹰、雕。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7036435" y="1631950"/>
            <a:ext cx="1339215" cy="8051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4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niǎo</a:t>
            </a:r>
            <a:endParaRPr lang="zh-CN" altLang="en-US" sz="4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zh-CN" altLang="en-US" sz="4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6" grpId="0"/>
      <p:bldP spid="6" grpId="1"/>
      <p:bldP spid="9" grpId="0"/>
      <p:bldP spid="9" grpId="1"/>
      <p:bldP spid="15" grpId="0"/>
      <p:bldP spid="15" grpId="1"/>
      <p:bldP spid="4" grpId="0"/>
      <p:bldP spid="4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550375" y="1003676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5030446" y="920547"/>
            <a:ext cx="241031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鸷鸟</a:t>
            </a:r>
          </a:p>
        </p:txBody>
      </p:sp>
      <p:sp>
        <p:nvSpPr>
          <p:cNvPr id="7" name="任意多边形: 形状 6"/>
          <p:cNvSpPr/>
          <p:nvPr/>
        </p:nvSpPr>
        <p:spPr>
          <a:xfrm>
            <a:off x="1461135" y="1992630"/>
            <a:ext cx="9923780" cy="2644140"/>
          </a:xfrm>
          <a:custGeom>
            <a:avLst/>
            <a:gdLst>
              <a:gd name="connsiteX0" fmla="*/ 6046568 w 6198968"/>
              <a:gd name="connsiteY0" fmla="*/ 0 h 3526605"/>
              <a:gd name="connsiteX1" fmla="*/ 6046568 w 6198968"/>
              <a:gd name="connsiteY1" fmla="*/ 0 h 3526605"/>
              <a:gd name="connsiteX2" fmla="*/ 5928035 w 6198968"/>
              <a:gd name="connsiteY2" fmla="*/ 101600 h 3526605"/>
              <a:gd name="connsiteX3" fmla="*/ 5860302 w 6198968"/>
              <a:gd name="connsiteY3" fmla="*/ 152400 h 3526605"/>
              <a:gd name="connsiteX4" fmla="*/ 5792568 w 6198968"/>
              <a:gd name="connsiteY4" fmla="*/ 220133 h 3526605"/>
              <a:gd name="connsiteX5" fmla="*/ 5741768 w 6198968"/>
              <a:gd name="connsiteY5" fmla="*/ 321733 h 3526605"/>
              <a:gd name="connsiteX6" fmla="*/ 5690968 w 6198968"/>
              <a:gd name="connsiteY6" fmla="*/ 355600 h 3526605"/>
              <a:gd name="connsiteX7" fmla="*/ 5589368 w 6198968"/>
              <a:gd name="connsiteY7" fmla="*/ 491066 h 3526605"/>
              <a:gd name="connsiteX8" fmla="*/ 5504702 w 6198968"/>
              <a:gd name="connsiteY8" fmla="*/ 575733 h 3526605"/>
              <a:gd name="connsiteX9" fmla="*/ 5420035 w 6198968"/>
              <a:gd name="connsiteY9" fmla="*/ 677333 h 3526605"/>
              <a:gd name="connsiteX10" fmla="*/ 5403102 w 6198968"/>
              <a:gd name="connsiteY10" fmla="*/ 728133 h 3526605"/>
              <a:gd name="connsiteX11" fmla="*/ 5301502 w 6198968"/>
              <a:gd name="connsiteY11" fmla="*/ 812800 h 3526605"/>
              <a:gd name="connsiteX12" fmla="*/ 5216835 w 6198968"/>
              <a:gd name="connsiteY12" fmla="*/ 897466 h 3526605"/>
              <a:gd name="connsiteX13" fmla="*/ 5182968 w 6198968"/>
              <a:gd name="connsiteY13" fmla="*/ 948266 h 3526605"/>
              <a:gd name="connsiteX14" fmla="*/ 5132168 w 6198968"/>
              <a:gd name="connsiteY14" fmla="*/ 999066 h 3526605"/>
              <a:gd name="connsiteX15" fmla="*/ 5098302 w 6198968"/>
              <a:gd name="connsiteY15" fmla="*/ 1066800 h 3526605"/>
              <a:gd name="connsiteX16" fmla="*/ 5047502 w 6198968"/>
              <a:gd name="connsiteY16" fmla="*/ 1134533 h 3526605"/>
              <a:gd name="connsiteX17" fmla="*/ 4996702 w 6198968"/>
              <a:gd name="connsiteY17" fmla="*/ 1219200 h 3526605"/>
              <a:gd name="connsiteX18" fmla="*/ 4776568 w 6198968"/>
              <a:gd name="connsiteY18" fmla="*/ 1540933 h 3526605"/>
              <a:gd name="connsiteX19" fmla="*/ 5386168 w 6198968"/>
              <a:gd name="connsiteY19" fmla="*/ 2387600 h 3526605"/>
              <a:gd name="connsiteX20" fmla="*/ 5504702 w 6198968"/>
              <a:gd name="connsiteY20" fmla="*/ 2709333 h 3526605"/>
              <a:gd name="connsiteX21" fmla="*/ 5640168 w 6198968"/>
              <a:gd name="connsiteY21" fmla="*/ 2777066 h 3526605"/>
              <a:gd name="connsiteX22" fmla="*/ 5792568 w 6198968"/>
              <a:gd name="connsiteY22" fmla="*/ 2895600 h 3526605"/>
              <a:gd name="connsiteX23" fmla="*/ 5894168 w 6198968"/>
              <a:gd name="connsiteY23" fmla="*/ 2929466 h 3526605"/>
              <a:gd name="connsiteX24" fmla="*/ 5928035 w 6198968"/>
              <a:gd name="connsiteY24" fmla="*/ 2980266 h 3526605"/>
              <a:gd name="connsiteX25" fmla="*/ 5978835 w 6198968"/>
              <a:gd name="connsiteY25" fmla="*/ 3014133 h 3526605"/>
              <a:gd name="connsiteX26" fmla="*/ 6012702 w 6198968"/>
              <a:gd name="connsiteY26" fmla="*/ 3115733 h 3526605"/>
              <a:gd name="connsiteX27" fmla="*/ 6029635 w 6198968"/>
              <a:gd name="connsiteY27" fmla="*/ 3166533 h 3526605"/>
              <a:gd name="connsiteX28" fmla="*/ 6114302 w 6198968"/>
              <a:gd name="connsiteY28" fmla="*/ 3251200 h 3526605"/>
              <a:gd name="connsiteX29" fmla="*/ 6165102 w 6198968"/>
              <a:gd name="connsiteY29" fmla="*/ 3318933 h 3526605"/>
              <a:gd name="connsiteX30" fmla="*/ 6198968 w 6198968"/>
              <a:gd name="connsiteY30" fmla="*/ 3352800 h 3526605"/>
              <a:gd name="connsiteX31" fmla="*/ 6198968 w 6198968"/>
              <a:gd name="connsiteY31" fmla="*/ 3352800 h 3526605"/>
              <a:gd name="connsiteX32" fmla="*/ 5199902 w 6198968"/>
              <a:gd name="connsiteY32" fmla="*/ 3420533 h 3526605"/>
              <a:gd name="connsiteX33" fmla="*/ 4827368 w 6198968"/>
              <a:gd name="connsiteY33" fmla="*/ 3454400 h 3526605"/>
              <a:gd name="connsiteX34" fmla="*/ 4404035 w 6198968"/>
              <a:gd name="connsiteY34" fmla="*/ 3471333 h 3526605"/>
              <a:gd name="connsiteX35" fmla="*/ 3675902 w 6198968"/>
              <a:gd name="connsiteY35" fmla="*/ 3488266 h 3526605"/>
              <a:gd name="connsiteX36" fmla="*/ 3303368 w 6198968"/>
              <a:gd name="connsiteY36" fmla="*/ 3471333 h 3526605"/>
              <a:gd name="connsiteX37" fmla="*/ 1593102 w 6198968"/>
              <a:gd name="connsiteY37" fmla="*/ 3522133 h 3526605"/>
              <a:gd name="connsiteX38" fmla="*/ 949635 w 6198968"/>
              <a:gd name="connsiteY38" fmla="*/ 3505200 h 3526605"/>
              <a:gd name="connsiteX39" fmla="*/ 814168 w 6198968"/>
              <a:gd name="connsiteY39" fmla="*/ 3471333 h 3526605"/>
              <a:gd name="connsiteX40" fmla="*/ 746435 w 6198968"/>
              <a:gd name="connsiteY40" fmla="*/ 3454400 h 3526605"/>
              <a:gd name="connsiteX41" fmla="*/ 695635 w 6198968"/>
              <a:gd name="connsiteY41" fmla="*/ 3437466 h 3526605"/>
              <a:gd name="connsiteX42" fmla="*/ 492435 w 6198968"/>
              <a:gd name="connsiteY42" fmla="*/ 3420533 h 3526605"/>
              <a:gd name="connsiteX43" fmla="*/ 272302 w 6198968"/>
              <a:gd name="connsiteY43" fmla="*/ 3403600 h 3526605"/>
              <a:gd name="connsiteX44" fmla="*/ 221502 w 6198968"/>
              <a:gd name="connsiteY44" fmla="*/ 3335866 h 3526605"/>
              <a:gd name="connsiteX45" fmla="*/ 187635 w 6198968"/>
              <a:gd name="connsiteY45" fmla="*/ 3183466 h 3526605"/>
              <a:gd name="connsiteX46" fmla="*/ 153768 w 6198968"/>
              <a:gd name="connsiteY46" fmla="*/ 3132666 h 3526605"/>
              <a:gd name="connsiteX47" fmla="*/ 102968 w 6198968"/>
              <a:gd name="connsiteY47" fmla="*/ 3031066 h 3526605"/>
              <a:gd name="connsiteX48" fmla="*/ 86035 w 6198968"/>
              <a:gd name="connsiteY48" fmla="*/ 2963333 h 3526605"/>
              <a:gd name="connsiteX49" fmla="*/ 52168 w 6198968"/>
              <a:gd name="connsiteY49" fmla="*/ 2895600 h 3526605"/>
              <a:gd name="connsiteX50" fmla="*/ 35235 w 6198968"/>
              <a:gd name="connsiteY50" fmla="*/ 2844800 h 3526605"/>
              <a:gd name="connsiteX51" fmla="*/ 18302 w 6198968"/>
              <a:gd name="connsiteY51" fmla="*/ 2709333 h 3526605"/>
              <a:gd name="connsiteX52" fmla="*/ 1368 w 6198968"/>
              <a:gd name="connsiteY52" fmla="*/ 2641600 h 3526605"/>
              <a:gd name="connsiteX53" fmla="*/ 69102 w 6198968"/>
              <a:gd name="connsiteY53" fmla="*/ 2540000 h 3526605"/>
              <a:gd name="connsiteX54" fmla="*/ 136835 w 6198968"/>
              <a:gd name="connsiteY54" fmla="*/ 2455333 h 3526605"/>
              <a:gd name="connsiteX55" fmla="*/ 170702 w 6198968"/>
              <a:gd name="connsiteY55" fmla="*/ 2404533 h 3526605"/>
              <a:gd name="connsiteX56" fmla="*/ 255368 w 6198968"/>
              <a:gd name="connsiteY56" fmla="*/ 2286000 h 3526605"/>
              <a:gd name="connsiteX57" fmla="*/ 272302 w 6198968"/>
              <a:gd name="connsiteY57" fmla="*/ 2235200 h 3526605"/>
              <a:gd name="connsiteX58" fmla="*/ 306168 w 6198968"/>
              <a:gd name="connsiteY58" fmla="*/ 2167466 h 3526605"/>
              <a:gd name="connsiteX59" fmla="*/ 306168 w 6198968"/>
              <a:gd name="connsiteY59" fmla="*/ 1947333 h 3526605"/>
              <a:gd name="connsiteX60" fmla="*/ 289235 w 6198968"/>
              <a:gd name="connsiteY60" fmla="*/ 1608666 h 3526605"/>
              <a:gd name="connsiteX61" fmla="*/ 272302 w 6198968"/>
              <a:gd name="connsiteY61" fmla="*/ 1557866 h 3526605"/>
              <a:gd name="connsiteX62" fmla="*/ 204568 w 6198968"/>
              <a:gd name="connsiteY62" fmla="*/ 1320800 h 3526605"/>
              <a:gd name="connsiteX63" fmla="*/ 136835 w 6198968"/>
              <a:gd name="connsiteY63" fmla="*/ 1185333 h 3526605"/>
              <a:gd name="connsiteX64" fmla="*/ 119902 w 6198968"/>
              <a:gd name="connsiteY64" fmla="*/ 1100666 h 3526605"/>
              <a:gd name="connsiteX65" fmla="*/ 102968 w 6198968"/>
              <a:gd name="connsiteY65" fmla="*/ 1032933 h 3526605"/>
              <a:gd name="connsiteX66" fmla="*/ 69102 w 6198968"/>
              <a:gd name="connsiteY66" fmla="*/ 880533 h 3526605"/>
              <a:gd name="connsiteX67" fmla="*/ 86035 w 6198968"/>
              <a:gd name="connsiteY67" fmla="*/ 626533 h 3526605"/>
              <a:gd name="connsiteX68" fmla="*/ 153768 w 6198968"/>
              <a:gd name="connsiteY68" fmla="*/ 592666 h 3526605"/>
              <a:gd name="connsiteX69" fmla="*/ 187635 w 6198968"/>
              <a:gd name="connsiteY69" fmla="*/ 541866 h 3526605"/>
              <a:gd name="connsiteX70" fmla="*/ 221502 w 6198968"/>
              <a:gd name="connsiteY70" fmla="*/ 440266 h 3526605"/>
              <a:gd name="connsiteX71" fmla="*/ 255368 w 6198968"/>
              <a:gd name="connsiteY71" fmla="*/ 389466 h 3526605"/>
              <a:gd name="connsiteX72" fmla="*/ 272302 w 6198968"/>
              <a:gd name="connsiteY72" fmla="*/ 338666 h 3526605"/>
              <a:gd name="connsiteX73" fmla="*/ 340035 w 6198968"/>
              <a:gd name="connsiteY73" fmla="*/ 220133 h 3526605"/>
              <a:gd name="connsiteX74" fmla="*/ 373902 w 6198968"/>
              <a:gd name="connsiteY74" fmla="*/ 118533 h 3526605"/>
              <a:gd name="connsiteX75" fmla="*/ 390835 w 6198968"/>
              <a:gd name="connsiteY75" fmla="*/ 50800 h 3526605"/>
              <a:gd name="connsiteX76" fmla="*/ 458568 w 6198968"/>
              <a:gd name="connsiteY76" fmla="*/ 33866 h 3526605"/>
              <a:gd name="connsiteX77" fmla="*/ 610968 w 6198968"/>
              <a:gd name="connsiteY77" fmla="*/ 33866 h 3526605"/>
              <a:gd name="connsiteX78" fmla="*/ 6046568 w 6198968"/>
              <a:gd name="connsiteY78" fmla="*/ 0 h 35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6198968" h="3526605">
                <a:moveTo>
                  <a:pt x="6046568" y="0"/>
                </a:moveTo>
                <a:lnTo>
                  <a:pt x="6046568" y="0"/>
                </a:lnTo>
                <a:cubicBezTo>
                  <a:pt x="6007057" y="33867"/>
                  <a:pt x="5968311" y="68647"/>
                  <a:pt x="5928035" y="101600"/>
                </a:cubicBezTo>
                <a:cubicBezTo>
                  <a:pt x="5906192" y="119471"/>
                  <a:pt x="5881541" y="133816"/>
                  <a:pt x="5860302" y="152400"/>
                </a:cubicBezTo>
                <a:cubicBezTo>
                  <a:pt x="5836272" y="173426"/>
                  <a:pt x="5815146" y="197555"/>
                  <a:pt x="5792568" y="220133"/>
                </a:cubicBezTo>
                <a:cubicBezTo>
                  <a:pt x="5778796" y="261451"/>
                  <a:pt x="5774595" y="288906"/>
                  <a:pt x="5741768" y="321733"/>
                </a:cubicBezTo>
                <a:cubicBezTo>
                  <a:pt x="5727377" y="336124"/>
                  <a:pt x="5704582" y="340473"/>
                  <a:pt x="5690968" y="355600"/>
                </a:cubicBezTo>
                <a:cubicBezTo>
                  <a:pt x="5653209" y="397555"/>
                  <a:pt x="5589368" y="491066"/>
                  <a:pt x="5589368" y="491066"/>
                </a:cubicBezTo>
                <a:cubicBezTo>
                  <a:pt x="5549658" y="610200"/>
                  <a:pt x="5609323" y="471112"/>
                  <a:pt x="5504702" y="575733"/>
                </a:cubicBezTo>
                <a:cubicBezTo>
                  <a:pt x="5332829" y="747606"/>
                  <a:pt x="5595765" y="560179"/>
                  <a:pt x="5420035" y="677333"/>
                </a:cubicBezTo>
                <a:cubicBezTo>
                  <a:pt x="5414391" y="694266"/>
                  <a:pt x="5413003" y="713281"/>
                  <a:pt x="5403102" y="728133"/>
                </a:cubicBezTo>
                <a:cubicBezTo>
                  <a:pt x="5377026" y="767247"/>
                  <a:pt x="5338986" y="787810"/>
                  <a:pt x="5301502" y="812800"/>
                </a:cubicBezTo>
                <a:cubicBezTo>
                  <a:pt x="5211190" y="948267"/>
                  <a:pt x="5329725" y="784578"/>
                  <a:pt x="5216835" y="897466"/>
                </a:cubicBezTo>
                <a:cubicBezTo>
                  <a:pt x="5202444" y="911857"/>
                  <a:pt x="5195997" y="932632"/>
                  <a:pt x="5182968" y="948266"/>
                </a:cubicBezTo>
                <a:cubicBezTo>
                  <a:pt x="5167637" y="966663"/>
                  <a:pt x="5149101" y="982133"/>
                  <a:pt x="5132168" y="999066"/>
                </a:cubicBezTo>
                <a:cubicBezTo>
                  <a:pt x="5120879" y="1021644"/>
                  <a:pt x="5111681" y="1045394"/>
                  <a:pt x="5098302" y="1066800"/>
                </a:cubicBezTo>
                <a:cubicBezTo>
                  <a:pt x="5083344" y="1090732"/>
                  <a:pt x="5061504" y="1110029"/>
                  <a:pt x="5047502" y="1134533"/>
                </a:cubicBezTo>
                <a:cubicBezTo>
                  <a:pt x="4988882" y="1237117"/>
                  <a:pt x="5075959" y="1139941"/>
                  <a:pt x="4996702" y="1219200"/>
                </a:cubicBezTo>
                <a:lnTo>
                  <a:pt x="4776568" y="1540933"/>
                </a:lnTo>
                <a:lnTo>
                  <a:pt x="5386168" y="2387600"/>
                </a:lnTo>
                <a:lnTo>
                  <a:pt x="5504702" y="2709333"/>
                </a:lnTo>
                <a:cubicBezTo>
                  <a:pt x="5549857" y="2731911"/>
                  <a:pt x="5597576" y="2749962"/>
                  <a:pt x="5640168" y="2777066"/>
                </a:cubicBezTo>
                <a:cubicBezTo>
                  <a:pt x="5736594" y="2838428"/>
                  <a:pt x="5642412" y="2845549"/>
                  <a:pt x="5792568" y="2895600"/>
                </a:cubicBezTo>
                <a:lnTo>
                  <a:pt x="5894168" y="2929466"/>
                </a:lnTo>
                <a:cubicBezTo>
                  <a:pt x="5905457" y="2946399"/>
                  <a:pt x="5913644" y="2965875"/>
                  <a:pt x="5928035" y="2980266"/>
                </a:cubicBezTo>
                <a:cubicBezTo>
                  <a:pt x="5942426" y="2994657"/>
                  <a:pt x="5968049" y="2996875"/>
                  <a:pt x="5978835" y="3014133"/>
                </a:cubicBezTo>
                <a:cubicBezTo>
                  <a:pt x="5997755" y="3044405"/>
                  <a:pt x="6001413" y="3081866"/>
                  <a:pt x="6012702" y="3115733"/>
                </a:cubicBezTo>
                <a:cubicBezTo>
                  <a:pt x="6018346" y="3132666"/>
                  <a:pt x="6019734" y="3151682"/>
                  <a:pt x="6029635" y="3166533"/>
                </a:cubicBezTo>
                <a:cubicBezTo>
                  <a:pt x="6119947" y="3302000"/>
                  <a:pt x="6001413" y="3138311"/>
                  <a:pt x="6114302" y="3251200"/>
                </a:cubicBezTo>
                <a:cubicBezTo>
                  <a:pt x="6134258" y="3271156"/>
                  <a:pt x="6147035" y="3297252"/>
                  <a:pt x="6165102" y="3318933"/>
                </a:cubicBezTo>
                <a:cubicBezTo>
                  <a:pt x="6175322" y="3331198"/>
                  <a:pt x="6187679" y="3341511"/>
                  <a:pt x="6198968" y="3352800"/>
                </a:cubicBezTo>
                <a:lnTo>
                  <a:pt x="6198968" y="3352800"/>
                </a:lnTo>
                <a:lnTo>
                  <a:pt x="5199902" y="3420533"/>
                </a:lnTo>
                <a:cubicBezTo>
                  <a:pt x="5052577" y="3436902"/>
                  <a:pt x="4985839" y="3446059"/>
                  <a:pt x="4827368" y="3454400"/>
                </a:cubicBezTo>
                <a:cubicBezTo>
                  <a:pt x="4686339" y="3461823"/>
                  <a:pt x="4545146" y="3465689"/>
                  <a:pt x="4404035" y="3471333"/>
                </a:cubicBezTo>
                <a:cubicBezTo>
                  <a:pt x="4106353" y="3570561"/>
                  <a:pt x="4325731" y="3510294"/>
                  <a:pt x="3675902" y="3488266"/>
                </a:cubicBezTo>
                <a:cubicBezTo>
                  <a:pt x="3551667" y="3484055"/>
                  <a:pt x="3427546" y="3476977"/>
                  <a:pt x="3303368" y="3471333"/>
                </a:cubicBezTo>
                <a:cubicBezTo>
                  <a:pt x="1705723" y="3506446"/>
                  <a:pt x="2273654" y="3454079"/>
                  <a:pt x="1593102" y="3522133"/>
                </a:cubicBezTo>
                <a:cubicBezTo>
                  <a:pt x="1378613" y="3516489"/>
                  <a:pt x="1163967" y="3515169"/>
                  <a:pt x="949635" y="3505200"/>
                </a:cubicBezTo>
                <a:cubicBezTo>
                  <a:pt x="887957" y="3502331"/>
                  <a:pt x="867160" y="3486473"/>
                  <a:pt x="814168" y="3471333"/>
                </a:cubicBezTo>
                <a:cubicBezTo>
                  <a:pt x="791791" y="3464940"/>
                  <a:pt x="768812" y="3460794"/>
                  <a:pt x="746435" y="3454400"/>
                </a:cubicBezTo>
                <a:cubicBezTo>
                  <a:pt x="729272" y="3449496"/>
                  <a:pt x="713328" y="3439825"/>
                  <a:pt x="695635" y="3437466"/>
                </a:cubicBezTo>
                <a:cubicBezTo>
                  <a:pt x="628263" y="3428483"/>
                  <a:pt x="560066" y="3427296"/>
                  <a:pt x="492435" y="3420533"/>
                </a:cubicBezTo>
                <a:cubicBezTo>
                  <a:pt x="288096" y="3400100"/>
                  <a:pt x="427820" y="3403600"/>
                  <a:pt x="272302" y="3403600"/>
                </a:cubicBezTo>
                <a:lnTo>
                  <a:pt x="221502" y="3335866"/>
                </a:lnTo>
                <a:cubicBezTo>
                  <a:pt x="210213" y="3285066"/>
                  <a:pt x="204091" y="3232835"/>
                  <a:pt x="187635" y="3183466"/>
                </a:cubicBezTo>
                <a:cubicBezTo>
                  <a:pt x="181199" y="3164159"/>
                  <a:pt x="162869" y="3150869"/>
                  <a:pt x="153768" y="3132666"/>
                </a:cubicBezTo>
                <a:cubicBezTo>
                  <a:pt x="83661" y="2992452"/>
                  <a:pt x="200026" y="3176652"/>
                  <a:pt x="102968" y="3031066"/>
                </a:cubicBezTo>
                <a:cubicBezTo>
                  <a:pt x="97324" y="3008488"/>
                  <a:pt x="94207" y="2985124"/>
                  <a:pt x="86035" y="2963333"/>
                </a:cubicBezTo>
                <a:cubicBezTo>
                  <a:pt x="77172" y="2939698"/>
                  <a:pt x="62112" y="2918802"/>
                  <a:pt x="52168" y="2895600"/>
                </a:cubicBezTo>
                <a:cubicBezTo>
                  <a:pt x="45137" y="2879194"/>
                  <a:pt x="40879" y="2861733"/>
                  <a:pt x="35235" y="2844800"/>
                </a:cubicBezTo>
                <a:cubicBezTo>
                  <a:pt x="29591" y="2799644"/>
                  <a:pt x="25783" y="2754221"/>
                  <a:pt x="18302" y="2709333"/>
                </a:cubicBezTo>
                <a:cubicBezTo>
                  <a:pt x="14476" y="2686377"/>
                  <a:pt x="-5319" y="2663891"/>
                  <a:pt x="1368" y="2641600"/>
                </a:cubicBezTo>
                <a:cubicBezTo>
                  <a:pt x="13064" y="2602614"/>
                  <a:pt x="69102" y="2540000"/>
                  <a:pt x="69102" y="2540000"/>
                </a:cubicBezTo>
                <a:cubicBezTo>
                  <a:pt x="102067" y="2441104"/>
                  <a:pt x="60242" y="2531926"/>
                  <a:pt x="136835" y="2455333"/>
                </a:cubicBezTo>
                <a:cubicBezTo>
                  <a:pt x="151226" y="2440942"/>
                  <a:pt x="158873" y="2421094"/>
                  <a:pt x="170702" y="2404533"/>
                </a:cubicBezTo>
                <a:cubicBezTo>
                  <a:pt x="183490" y="2386629"/>
                  <a:pt x="242063" y="2312610"/>
                  <a:pt x="255368" y="2286000"/>
                </a:cubicBezTo>
                <a:cubicBezTo>
                  <a:pt x="263350" y="2270035"/>
                  <a:pt x="265271" y="2251606"/>
                  <a:pt x="272302" y="2235200"/>
                </a:cubicBezTo>
                <a:cubicBezTo>
                  <a:pt x="282246" y="2211998"/>
                  <a:pt x="294879" y="2190044"/>
                  <a:pt x="306168" y="2167466"/>
                </a:cubicBezTo>
                <a:cubicBezTo>
                  <a:pt x="336122" y="2017701"/>
                  <a:pt x="320197" y="2143733"/>
                  <a:pt x="306168" y="1947333"/>
                </a:cubicBezTo>
                <a:cubicBezTo>
                  <a:pt x="298115" y="1834590"/>
                  <a:pt x="299027" y="1721271"/>
                  <a:pt x="289235" y="1608666"/>
                </a:cubicBezTo>
                <a:cubicBezTo>
                  <a:pt x="287689" y="1590884"/>
                  <a:pt x="276998" y="1575086"/>
                  <a:pt x="272302" y="1557866"/>
                </a:cubicBezTo>
                <a:cubicBezTo>
                  <a:pt x="259280" y="1510120"/>
                  <a:pt x="230526" y="1372715"/>
                  <a:pt x="204568" y="1320800"/>
                </a:cubicBezTo>
                <a:lnTo>
                  <a:pt x="136835" y="1185333"/>
                </a:lnTo>
                <a:cubicBezTo>
                  <a:pt x="131191" y="1157111"/>
                  <a:pt x="126146" y="1128762"/>
                  <a:pt x="119902" y="1100666"/>
                </a:cubicBezTo>
                <a:cubicBezTo>
                  <a:pt x="114853" y="1077948"/>
                  <a:pt x="107532" y="1055754"/>
                  <a:pt x="102968" y="1032933"/>
                </a:cubicBezTo>
                <a:cubicBezTo>
                  <a:pt x="73165" y="883918"/>
                  <a:pt x="102058" y="979402"/>
                  <a:pt x="69102" y="880533"/>
                </a:cubicBezTo>
                <a:cubicBezTo>
                  <a:pt x="74746" y="795866"/>
                  <a:pt x="62092" y="707940"/>
                  <a:pt x="86035" y="626533"/>
                </a:cubicBezTo>
                <a:cubicBezTo>
                  <a:pt x="93158" y="602316"/>
                  <a:pt x="134376" y="608826"/>
                  <a:pt x="153768" y="592666"/>
                </a:cubicBezTo>
                <a:cubicBezTo>
                  <a:pt x="169402" y="579637"/>
                  <a:pt x="176346" y="558799"/>
                  <a:pt x="187635" y="541866"/>
                </a:cubicBezTo>
                <a:cubicBezTo>
                  <a:pt x="198924" y="507999"/>
                  <a:pt x="201700" y="469969"/>
                  <a:pt x="221502" y="440266"/>
                </a:cubicBezTo>
                <a:cubicBezTo>
                  <a:pt x="232791" y="423333"/>
                  <a:pt x="246267" y="407669"/>
                  <a:pt x="255368" y="389466"/>
                </a:cubicBezTo>
                <a:cubicBezTo>
                  <a:pt x="263350" y="373501"/>
                  <a:pt x="265271" y="355072"/>
                  <a:pt x="272302" y="338666"/>
                </a:cubicBezTo>
                <a:cubicBezTo>
                  <a:pt x="298084" y="278507"/>
                  <a:pt x="306021" y="271154"/>
                  <a:pt x="340035" y="220133"/>
                </a:cubicBezTo>
                <a:lnTo>
                  <a:pt x="373902" y="118533"/>
                </a:lnTo>
                <a:cubicBezTo>
                  <a:pt x="392620" y="62379"/>
                  <a:pt x="390835" y="85582"/>
                  <a:pt x="390835" y="50800"/>
                </a:cubicBezTo>
                <a:lnTo>
                  <a:pt x="458568" y="33866"/>
                </a:lnTo>
                <a:lnTo>
                  <a:pt x="610968" y="33866"/>
                </a:lnTo>
                <a:lnTo>
                  <a:pt x="6046568" y="0"/>
                </a:lnTo>
                <a:close/>
              </a:path>
            </a:pathLst>
          </a:custGeom>
          <a:solidFill>
            <a:srgbClr val="B9DA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5" name="文本框 4"/>
          <p:cNvSpPr txBox="1"/>
          <p:nvPr/>
        </p:nvSpPr>
        <p:spPr>
          <a:xfrm>
            <a:off x="2012315" y="2183765"/>
            <a:ext cx="7861300" cy="2335530"/>
          </a:xfrm>
          <a:prstGeom prst="rect">
            <a:avLst/>
          </a:prstGeom>
          <a:noFill/>
          <a:effectLst/>
        </p:spPr>
        <p:txBody>
          <a:bodyPr vert="horz"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fontAlgn="auto">
              <a:lnSpc>
                <a:spcPct val="150000"/>
              </a:lnSpc>
            </a:pP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耶利米书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12:9</a:t>
            </a:r>
            <a:r>
              <a:rPr lang="en-US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我的产业向我岂如斑点的</a:t>
            </a:r>
          </a:p>
          <a:p>
            <a:pPr indent="0" fontAlgn="auto">
              <a:lnSpc>
                <a:spcPct val="150000"/>
              </a:lnSpc>
            </a:pPr>
            <a:r>
              <a:rPr lang="zh-CN" altLang="zh-CN" sz="28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鸷鸟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</a:t>
            </a:r>
            <a:r>
              <a:rPr lang="zh-CN" altLang="zh-CN" sz="2800" dirty="0">
                <a:effectLst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zhì niǎo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）呢？鸷鸟岂在她四围攻击她呢？</a:t>
            </a:r>
          </a:p>
          <a:p>
            <a:pPr indent="0" fontAlgn="auto">
              <a:lnSpc>
                <a:spcPct val="150000"/>
              </a:lnSpc>
            </a:pP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你们要去聚集田野的百兽，带来吞吃吧！</a:t>
            </a:r>
          </a:p>
        </p:txBody>
      </p:sp>
      <p:sp>
        <p:nvSpPr>
          <p:cNvPr id="2" name="文本框 4"/>
          <p:cNvSpPr txBox="1"/>
          <p:nvPr/>
        </p:nvSpPr>
        <p:spPr>
          <a:xfrm>
            <a:off x="6734809" y="4979035"/>
            <a:ext cx="4307263" cy="425758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238125">
              <a:lnSpc>
                <a:spcPts val="2625"/>
              </a:lnSpc>
            </a:pPr>
            <a:r>
              <a:rPr lang="zh-CN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备注：</a:t>
            </a:r>
            <a:r>
              <a:rPr lang="zh-CN" altLang="en-US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圣经中</a:t>
            </a:r>
            <a:r>
              <a:rPr lang="zh-CN" altLang="en-US" sz="24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共</a:t>
            </a:r>
            <a:r>
              <a:rPr lang="zh-CN" altLang="en-US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出现</a:t>
            </a:r>
            <a:r>
              <a:rPr lang="en-US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6</a:t>
            </a:r>
            <a:r>
              <a:rPr lang="zh-CN" altLang="en-US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处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249" y="2463696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2585015" y="2356233"/>
            <a:ext cx="1931607" cy="2646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6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揭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485057" y="1629126"/>
            <a:ext cx="16126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rgbClr val="333333"/>
                </a:solidFill>
                <a:effectLst/>
                <a:latin typeface="微软雅黑" panose="020B0503020204020204" charset="-122"/>
                <a:cs typeface="Times New Roman" panose="02020603050405020304" pitchFamily="18" charset="0"/>
              </a:rPr>
              <a:t> </a:t>
            </a:r>
            <a:endParaRPr lang="zh-CN" altLang="en-US" sz="4400" b="1" dirty="0"/>
          </a:p>
        </p:txBody>
      </p:sp>
      <p:sp>
        <p:nvSpPr>
          <p:cNvPr id="6" name="文本框 5"/>
          <p:cNvSpPr txBox="1"/>
          <p:nvPr/>
        </p:nvSpPr>
        <p:spPr>
          <a:xfrm>
            <a:off x="4501083" y="133797"/>
            <a:ext cx="2596598" cy="2214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38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zh-CN" sz="199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071495" y="2019300"/>
            <a:ext cx="2453640" cy="4184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304800">
              <a:lnSpc>
                <a:spcPts val="2625"/>
              </a:lnSpc>
            </a:pPr>
            <a:r>
              <a:rPr lang="zh-CN" altLang="zh-CN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jiē</a:t>
            </a:r>
          </a:p>
        </p:txBody>
      </p:sp>
      <p:sp>
        <p:nvSpPr>
          <p:cNvPr id="7" name="左右箭头 6"/>
          <p:cNvSpPr/>
          <p:nvPr/>
        </p:nvSpPr>
        <p:spPr>
          <a:xfrm>
            <a:off x="5386705" y="3540125"/>
            <a:ext cx="1553210" cy="52387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429" y="2557041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文本框 10"/>
          <p:cNvSpPr txBox="1"/>
          <p:nvPr/>
        </p:nvSpPr>
        <p:spPr>
          <a:xfrm>
            <a:off x="7386320" y="2403880"/>
            <a:ext cx="1388110" cy="21926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66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揭</a:t>
            </a:r>
            <a:endParaRPr lang="en-US" altLang="zh-CN" sz="16600" dirty="0"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  <a:p>
            <a:endParaRPr lang="zh-CN" altLang="en-US" sz="16600"/>
          </a:p>
        </p:txBody>
      </p:sp>
      <p:sp>
        <p:nvSpPr>
          <p:cNvPr id="12" name="文本框 11"/>
          <p:cNvSpPr txBox="1"/>
          <p:nvPr/>
        </p:nvSpPr>
        <p:spPr>
          <a:xfrm>
            <a:off x="8166100" y="1844040"/>
            <a:ext cx="132969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>
                <a:latin typeface="Arial" panose="020B0604020202020204" pitchFamily="34" charset="0"/>
                <a:cs typeface="Arial" panose="020B0604020202020204" pitchFamily="34" charset="0"/>
              </a:rPr>
              <a:t>qì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8" grpId="0"/>
      <p:bldP spid="8" grpId="1"/>
      <p:bldP spid="7" grpId="0" animBg="1"/>
      <p:bldP spid="7" grpId="1" animBg="1"/>
      <p:bldP spid="11" grpId="0"/>
      <p:bldP spid="11" grpId="1"/>
      <p:bldP spid="12" grpId="0"/>
      <p:bldP spid="12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6873240" y="1337945"/>
            <a:ext cx="2854325" cy="60134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44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揭  </a:t>
            </a:r>
            <a:r>
              <a:rPr lang="zh-CN" altLang="en-US" sz="4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qì</a:t>
            </a:r>
            <a:endParaRPr lang="zh-CN" altLang="en-US" sz="4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44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</a:t>
            </a:r>
            <a:endParaRPr lang="zh-CN" altLang="en-US" sz="4400" b="1" dirty="0"/>
          </a:p>
        </p:txBody>
      </p:sp>
      <p:sp>
        <p:nvSpPr>
          <p:cNvPr id="2" name="文本框 1"/>
          <p:cNvSpPr txBox="1"/>
          <p:nvPr/>
        </p:nvSpPr>
        <p:spPr>
          <a:xfrm>
            <a:off x="1144905" y="2609850"/>
            <a:ext cx="4503420" cy="24790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释义：1.高举。</a:t>
            </a:r>
          </a:p>
          <a:p>
            <a:pPr indent="0" fontAlgn="auto">
              <a:lnSpc>
                <a:spcPct val="150000"/>
              </a:lnSpc>
            </a:pPr>
            <a:r>
              <a:rPr lang="zh-CN" altLang="en-US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 </a:t>
            </a:r>
            <a:r>
              <a:rPr lang="zh-CN" altLang="en-US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2.掀起；拉开。</a:t>
            </a:r>
          </a:p>
          <a:p>
            <a:pPr indent="0" fontAlgn="auto">
              <a:lnSpc>
                <a:spcPct val="150000"/>
              </a:lnSpc>
            </a:pPr>
            <a:r>
              <a:rPr lang="zh-CN" altLang="en-US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 </a:t>
            </a:r>
            <a:r>
              <a:rPr lang="zh-CN" altLang="en-US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3.显露；揭露。</a:t>
            </a:r>
          </a:p>
          <a:p>
            <a:pPr indent="0" fontAlgn="auto">
              <a:lnSpc>
                <a:spcPct val="150000"/>
              </a:lnSpc>
            </a:pPr>
            <a:r>
              <a:rPr lang="zh-CN" altLang="en-US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</a:t>
            </a:r>
            <a:r>
              <a:rPr lang="zh-CN" altLang="en-US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4.把粘贴上的片状物取下。</a:t>
            </a:r>
          </a:p>
        </p:txBody>
      </p:sp>
      <p:cxnSp>
        <p:nvCxnSpPr>
          <p:cNvPr id="3" name="直接连接符 2"/>
          <p:cNvCxnSpPr/>
          <p:nvPr/>
        </p:nvCxnSpPr>
        <p:spPr>
          <a:xfrm flipH="1">
            <a:off x="5581015" y="1083945"/>
            <a:ext cx="9525" cy="47955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2105660" y="1462405"/>
            <a:ext cx="19316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latin typeface="楷体" panose="02010609060101010101" pitchFamily="49" charset="-122"/>
                <a:ea typeface="楷体" panose="02010609060101010101" pitchFamily="49" charset="-122"/>
              </a:rPr>
              <a:t>揭  </a:t>
            </a:r>
            <a:r>
              <a:rPr lang="en-US" altLang="zh-CN" sz="360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jiē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619240" y="2609850"/>
            <a:ext cx="26308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释义：</a:t>
            </a:r>
          </a:p>
          <a:p>
            <a:pPr indent="0" fontAlgn="auto">
              <a:lnSpc>
                <a:spcPct val="150000"/>
              </a:lnSpc>
            </a:pP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1.提起衣裳。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550375" y="1003676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5030446" y="920547"/>
            <a:ext cx="241031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揭</a:t>
            </a:r>
          </a:p>
        </p:txBody>
      </p:sp>
      <p:sp>
        <p:nvSpPr>
          <p:cNvPr id="7" name="任意多边形: 形状 6"/>
          <p:cNvSpPr/>
          <p:nvPr/>
        </p:nvSpPr>
        <p:spPr>
          <a:xfrm>
            <a:off x="1393190" y="2167255"/>
            <a:ext cx="9554210" cy="2308860"/>
          </a:xfrm>
          <a:custGeom>
            <a:avLst/>
            <a:gdLst>
              <a:gd name="connsiteX0" fmla="*/ 6046568 w 6198968"/>
              <a:gd name="connsiteY0" fmla="*/ 0 h 3526605"/>
              <a:gd name="connsiteX1" fmla="*/ 6046568 w 6198968"/>
              <a:gd name="connsiteY1" fmla="*/ 0 h 3526605"/>
              <a:gd name="connsiteX2" fmla="*/ 5928035 w 6198968"/>
              <a:gd name="connsiteY2" fmla="*/ 101600 h 3526605"/>
              <a:gd name="connsiteX3" fmla="*/ 5860302 w 6198968"/>
              <a:gd name="connsiteY3" fmla="*/ 152400 h 3526605"/>
              <a:gd name="connsiteX4" fmla="*/ 5792568 w 6198968"/>
              <a:gd name="connsiteY4" fmla="*/ 220133 h 3526605"/>
              <a:gd name="connsiteX5" fmla="*/ 5741768 w 6198968"/>
              <a:gd name="connsiteY5" fmla="*/ 321733 h 3526605"/>
              <a:gd name="connsiteX6" fmla="*/ 5690968 w 6198968"/>
              <a:gd name="connsiteY6" fmla="*/ 355600 h 3526605"/>
              <a:gd name="connsiteX7" fmla="*/ 5589368 w 6198968"/>
              <a:gd name="connsiteY7" fmla="*/ 491066 h 3526605"/>
              <a:gd name="connsiteX8" fmla="*/ 5504702 w 6198968"/>
              <a:gd name="connsiteY8" fmla="*/ 575733 h 3526605"/>
              <a:gd name="connsiteX9" fmla="*/ 5420035 w 6198968"/>
              <a:gd name="connsiteY9" fmla="*/ 677333 h 3526605"/>
              <a:gd name="connsiteX10" fmla="*/ 5403102 w 6198968"/>
              <a:gd name="connsiteY10" fmla="*/ 728133 h 3526605"/>
              <a:gd name="connsiteX11" fmla="*/ 5301502 w 6198968"/>
              <a:gd name="connsiteY11" fmla="*/ 812800 h 3526605"/>
              <a:gd name="connsiteX12" fmla="*/ 5216835 w 6198968"/>
              <a:gd name="connsiteY12" fmla="*/ 897466 h 3526605"/>
              <a:gd name="connsiteX13" fmla="*/ 5182968 w 6198968"/>
              <a:gd name="connsiteY13" fmla="*/ 948266 h 3526605"/>
              <a:gd name="connsiteX14" fmla="*/ 5132168 w 6198968"/>
              <a:gd name="connsiteY14" fmla="*/ 999066 h 3526605"/>
              <a:gd name="connsiteX15" fmla="*/ 5098302 w 6198968"/>
              <a:gd name="connsiteY15" fmla="*/ 1066800 h 3526605"/>
              <a:gd name="connsiteX16" fmla="*/ 5047502 w 6198968"/>
              <a:gd name="connsiteY16" fmla="*/ 1134533 h 3526605"/>
              <a:gd name="connsiteX17" fmla="*/ 4996702 w 6198968"/>
              <a:gd name="connsiteY17" fmla="*/ 1219200 h 3526605"/>
              <a:gd name="connsiteX18" fmla="*/ 4776568 w 6198968"/>
              <a:gd name="connsiteY18" fmla="*/ 1540933 h 3526605"/>
              <a:gd name="connsiteX19" fmla="*/ 5386168 w 6198968"/>
              <a:gd name="connsiteY19" fmla="*/ 2387600 h 3526605"/>
              <a:gd name="connsiteX20" fmla="*/ 5504702 w 6198968"/>
              <a:gd name="connsiteY20" fmla="*/ 2709333 h 3526605"/>
              <a:gd name="connsiteX21" fmla="*/ 5640168 w 6198968"/>
              <a:gd name="connsiteY21" fmla="*/ 2777066 h 3526605"/>
              <a:gd name="connsiteX22" fmla="*/ 5792568 w 6198968"/>
              <a:gd name="connsiteY22" fmla="*/ 2895600 h 3526605"/>
              <a:gd name="connsiteX23" fmla="*/ 5894168 w 6198968"/>
              <a:gd name="connsiteY23" fmla="*/ 2929466 h 3526605"/>
              <a:gd name="connsiteX24" fmla="*/ 5928035 w 6198968"/>
              <a:gd name="connsiteY24" fmla="*/ 2980266 h 3526605"/>
              <a:gd name="connsiteX25" fmla="*/ 5978835 w 6198968"/>
              <a:gd name="connsiteY25" fmla="*/ 3014133 h 3526605"/>
              <a:gd name="connsiteX26" fmla="*/ 6012702 w 6198968"/>
              <a:gd name="connsiteY26" fmla="*/ 3115733 h 3526605"/>
              <a:gd name="connsiteX27" fmla="*/ 6029635 w 6198968"/>
              <a:gd name="connsiteY27" fmla="*/ 3166533 h 3526605"/>
              <a:gd name="connsiteX28" fmla="*/ 6114302 w 6198968"/>
              <a:gd name="connsiteY28" fmla="*/ 3251200 h 3526605"/>
              <a:gd name="connsiteX29" fmla="*/ 6165102 w 6198968"/>
              <a:gd name="connsiteY29" fmla="*/ 3318933 h 3526605"/>
              <a:gd name="connsiteX30" fmla="*/ 6198968 w 6198968"/>
              <a:gd name="connsiteY30" fmla="*/ 3352800 h 3526605"/>
              <a:gd name="connsiteX31" fmla="*/ 6198968 w 6198968"/>
              <a:gd name="connsiteY31" fmla="*/ 3352800 h 3526605"/>
              <a:gd name="connsiteX32" fmla="*/ 5199902 w 6198968"/>
              <a:gd name="connsiteY32" fmla="*/ 3420533 h 3526605"/>
              <a:gd name="connsiteX33" fmla="*/ 4827368 w 6198968"/>
              <a:gd name="connsiteY33" fmla="*/ 3454400 h 3526605"/>
              <a:gd name="connsiteX34" fmla="*/ 4404035 w 6198968"/>
              <a:gd name="connsiteY34" fmla="*/ 3471333 h 3526605"/>
              <a:gd name="connsiteX35" fmla="*/ 3675902 w 6198968"/>
              <a:gd name="connsiteY35" fmla="*/ 3488266 h 3526605"/>
              <a:gd name="connsiteX36" fmla="*/ 3303368 w 6198968"/>
              <a:gd name="connsiteY36" fmla="*/ 3471333 h 3526605"/>
              <a:gd name="connsiteX37" fmla="*/ 1593102 w 6198968"/>
              <a:gd name="connsiteY37" fmla="*/ 3522133 h 3526605"/>
              <a:gd name="connsiteX38" fmla="*/ 949635 w 6198968"/>
              <a:gd name="connsiteY38" fmla="*/ 3505200 h 3526605"/>
              <a:gd name="connsiteX39" fmla="*/ 814168 w 6198968"/>
              <a:gd name="connsiteY39" fmla="*/ 3471333 h 3526605"/>
              <a:gd name="connsiteX40" fmla="*/ 746435 w 6198968"/>
              <a:gd name="connsiteY40" fmla="*/ 3454400 h 3526605"/>
              <a:gd name="connsiteX41" fmla="*/ 695635 w 6198968"/>
              <a:gd name="connsiteY41" fmla="*/ 3437466 h 3526605"/>
              <a:gd name="connsiteX42" fmla="*/ 492435 w 6198968"/>
              <a:gd name="connsiteY42" fmla="*/ 3420533 h 3526605"/>
              <a:gd name="connsiteX43" fmla="*/ 272302 w 6198968"/>
              <a:gd name="connsiteY43" fmla="*/ 3403600 h 3526605"/>
              <a:gd name="connsiteX44" fmla="*/ 221502 w 6198968"/>
              <a:gd name="connsiteY44" fmla="*/ 3335866 h 3526605"/>
              <a:gd name="connsiteX45" fmla="*/ 187635 w 6198968"/>
              <a:gd name="connsiteY45" fmla="*/ 3183466 h 3526605"/>
              <a:gd name="connsiteX46" fmla="*/ 153768 w 6198968"/>
              <a:gd name="connsiteY46" fmla="*/ 3132666 h 3526605"/>
              <a:gd name="connsiteX47" fmla="*/ 102968 w 6198968"/>
              <a:gd name="connsiteY47" fmla="*/ 3031066 h 3526605"/>
              <a:gd name="connsiteX48" fmla="*/ 86035 w 6198968"/>
              <a:gd name="connsiteY48" fmla="*/ 2963333 h 3526605"/>
              <a:gd name="connsiteX49" fmla="*/ 52168 w 6198968"/>
              <a:gd name="connsiteY49" fmla="*/ 2895600 h 3526605"/>
              <a:gd name="connsiteX50" fmla="*/ 35235 w 6198968"/>
              <a:gd name="connsiteY50" fmla="*/ 2844800 h 3526605"/>
              <a:gd name="connsiteX51" fmla="*/ 18302 w 6198968"/>
              <a:gd name="connsiteY51" fmla="*/ 2709333 h 3526605"/>
              <a:gd name="connsiteX52" fmla="*/ 1368 w 6198968"/>
              <a:gd name="connsiteY52" fmla="*/ 2641600 h 3526605"/>
              <a:gd name="connsiteX53" fmla="*/ 69102 w 6198968"/>
              <a:gd name="connsiteY53" fmla="*/ 2540000 h 3526605"/>
              <a:gd name="connsiteX54" fmla="*/ 136835 w 6198968"/>
              <a:gd name="connsiteY54" fmla="*/ 2455333 h 3526605"/>
              <a:gd name="connsiteX55" fmla="*/ 170702 w 6198968"/>
              <a:gd name="connsiteY55" fmla="*/ 2404533 h 3526605"/>
              <a:gd name="connsiteX56" fmla="*/ 255368 w 6198968"/>
              <a:gd name="connsiteY56" fmla="*/ 2286000 h 3526605"/>
              <a:gd name="connsiteX57" fmla="*/ 272302 w 6198968"/>
              <a:gd name="connsiteY57" fmla="*/ 2235200 h 3526605"/>
              <a:gd name="connsiteX58" fmla="*/ 306168 w 6198968"/>
              <a:gd name="connsiteY58" fmla="*/ 2167466 h 3526605"/>
              <a:gd name="connsiteX59" fmla="*/ 306168 w 6198968"/>
              <a:gd name="connsiteY59" fmla="*/ 1947333 h 3526605"/>
              <a:gd name="connsiteX60" fmla="*/ 289235 w 6198968"/>
              <a:gd name="connsiteY60" fmla="*/ 1608666 h 3526605"/>
              <a:gd name="connsiteX61" fmla="*/ 272302 w 6198968"/>
              <a:gd name="connsiteY61" fmla="*/ 1557866 h 3526605"/>
              <a:gd name="connsiteX62" fmla="*/ 204568 w 6198968"/>
              <a:gd name="connsiteY62" fmla="*/ 1320800 h 3526605"/>
              <a:gd name="connsiteX63" fmla="*/ 136835 w 6198968"/>
              <a:gd name="connsiteY63" fmla="*/ 1185333 h 3526605"/>
              <a:gd name="connsiteX64" fmla="*/ 119902 w 6198968"/>
              <a:gd name="connsiteY64" fmla="*/ 1100666 h 3526605"/>
              <a:gd name="connsiteX65" fmla="*/ 102968 w 6198968"/>
              <a:gd name="connsiteY65" fmla="*/ 1032933 h 3526605"/>
              <a:gd name="connsiteX66" fmla="*/ 69102 w 6198968"/>
              <a:gd name="connsiteY66" fmla="*/ 880533 h 3526605"/>
              <a:gd name="connsiteX67" fmla="*/ 86035 w 6198968"/>
              <a:gd name="connsiteY67" fmla="*/ 626533 h 3526605"/>
              <a:gd name="connsiteX68" fmla="*/ 153768 w 6198968"/>
              <a:gd name="connsiteY68" fmla="*/ 592666 h 3526605"/>
              <a:gd name="connsiteX69" fmla="*/ 187635 w 6198968"/>
              <a:gd name="connsiteY69" fmla="*/ 541866 h 3526605"/>
              <a:gd name="connsiteX70" fmla="*/ 221502 w 6198968"/>
              <a:gd name="connsiteY70" fmla="*/ 440266 h 3526605"/>
              <a:gd name="connsiteX71" fmla="*/ 255368 w 6198968"/>
              <a:gd name="connsiteY71" fmla="*/ 389466 h 3526605"/>
              <a:gd name="connsiteX72" fmla="*/ 272302 w 6198968"/>
              <a:gd name="connsiteY72" fmla="*/ 338666 h 3526605"/>
              <a:gd name="connsiteX73" fmla="*/ 340035 w 6198968"/>
              <a:gd name="connsiteY73" fmla="*/ 220133 h 3526605"/>
              <a:gd name="connsiteX74" fmla="*/ 373902 w 6198968"/>
              <a:gd name="connsiteY74" fmla="*/ 118533 h 3526605"/>
              <a:gd name="connsiteX75" fmla="*/ 390835 w 6198968"/>
              <a:gd name="connsiteY75" fmla="*/ 50800 h 3526605"/>
              <a:gd name="connsiteX76" fmla="*/ 458568 w 6198968"/>
              <a:gd name="connsiteY76" fmla="*/ 33866 h 3526605"/>
              <a:gd name="connsiteX77" fmla="*/ 610968 w 6198968"/>
              <a:gd name="connsiteY77" fmla="*/ 33866 h 3526605"/>
              <a:gd name="connsiteX78" fmla="*/ 6046568 w 6198968"/>
              <a:gd name="connsiteY78" fmla="*/ 0 h 35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6198968" h="3526605">
                <a:moveTo>
                  <a:pt x="6046568" y="0"/>
                </a:moveTo>
                <a:lnTo>
                  <a:pt x="6046568" y="0"/>
                </a:lnTo>
                <a:cubicBezTo>
                  <a:pt x="6007057" y="33867"/>
                  <a:pt x="5968311" y="68647"/>
                  <a:pt x="5928035" y="101600"/>
                </a:cubicBezTo>
                <a:cubicBezTo>
                  <a:pt x="5906192" y="119471"/>
                  <a:pt x="5881541" y="133816"/>
                  <a:pt x="5860302" y="152400"/>
                </a:cubicBezTo>
                <a:cubicBezTo>
                  <a:pt x="5836272" y="173426"/>
                  <a:pt x="5815146" y="197555"/>
                  <a:pt x="5792568" y="220133"/>
                </a:cubicBezTo>
                <a:cubicBezTo>
                  <a:pt x="5778796" y="261451"/>
                  <a:pt x="5774595" y="288906"/>
                  <a:pt x="5741768" y="321733"/>
                </a:cubicBezTo>
                <a:cubicBezTo>
                  <a:pt x="5727377" y="336124"/>
                  <a:pt x="5704582" y="340473"/>
                  <a:pt x="5690968" y="355600"/>
                </a:cubicBezTo>
                <a:cubicBezTo>
                  <a:pt x="5653209" y="397555"/>
                  <a:pt x="5589368" y="491066"/>
                  <a:pt x="5589368" y="491066"/>
                </a:cubicBezTo>
                <a:cubicBezTo>
                  <a:pt x="5549658" y="610200"/>
                  <a:pt x="5609323" y="471112"/>
                  <a:pt x="5504702" y="575733"/>
                </a:cubicBezTo>
                <a:cubicBezTo>
                  <a:pt x="5332829" y="747606"/>
                  <a:pt x="5595765" y="560179"/>
                  <a:pt x="5420035" y="677333"/>
                </a:cubicBezTo>
                <a:cubicBezTo>
                  <a:pt x="5414391" y="694266"/>
                  <a:pt x="5413003" y="713281"/>
                  <a:pt x="5403102" y="728133"/>
                </a:cubicBezTo>
                <a:cubicBezTo>
                  <a:pt x="5377026" y="767247"/>
                  <a:pt x="5338986" y="787810"/>
                  <a:pt x="5301502" y="812800"/>
                </a:cubicBezTo>
                <a:cubicBezTo>
                  <a:pt x="5211190" y="948267"/>
                  <a:pt x="5329725" y="784578"/>
                  <a:pt x="5216835" y="897466"/>
                </a:cubicBezTo>
                <a:cubicBezTo>
                  <a:pt x="5202444" y="911857"/>
                  <a:pt x="5195997" y="932632"/>
                  <a:pt x="5182968" y="948266"/>
                </a:cubicBezTo>
                <a:cubicBezTo>
                  <a:pt x="5167637" y="966663"/>
                  <a:pt x="5149101" y="982133"/>
                  <a:pt x="5132168" y="999066"/>
                </a:cubicBezTo>
                <a:cubicBezTo>
                  <a:pt x="5120879" y="1021644"/>
                  <a:pt x="5111681" y="1045394"/>
                  <a:pt x="5098302" y="1066800"/>
                </a:cubicBezTo>
                <a:cubicBezTo>
                  <a:pt x="5083344" y="1090732"/>
                  <a:pt x="5061504" y="1110029"/>
                  <a:pt x="5047502" y="1134533"/>
                </a:cubicBezTo>
                <a:cubicBezTo>
                  <a:pt x="4988882" y="1237117"/>
                  <a:pt x="5075959" y="1139941"/>
                  <a:pt x="4996702" y="1219200"/>
                </a:cubicBezTo>
                <a:lnTo>
                  <a:pt x="4776568" y="1540933"/>
                </a:lnTo>
                <a:lnTo>
                  <a:pt x="5386168" y="2387600"/>
                </a:lnTo>
                <a:lnTo>
                  <a:pt x="5504702" y="2709333"/>
                </a:lnTo>
                <a:cubicBezTo>
                  <a:pt x="5549857" y="2731911"/>
                  <a:pt x="5597576" y="2749962"/>
                  <a:pt x="5640168" y="2777066"/>
                </a:cubicBezTo>
                <a:cubicBezTo>
                  <a:pt x="5736594" y="2838428"/>
                  <a:pt x="5642412" y="2845549"/>
                  <a:pt x="5792568" y="2895600"/>
                </a:cubicBezTo>
                <a:lnTo>
                  <a:pt x="5894168" y="2929466"/>
                </a:lnTo>
                <a:cubicBezTo>
                  <a:pt x="5905457" y="2946399"/>
                  <a:pt x="5913644" y="2965875"/>
                  <a:pt x="5928035" y="2980266"/>
                </a:cubicBezTo>
                <a:cubicBezTo>
                  <a:pt x="5942426" y="2994657"/>
                  <a:pt x="5968049" y="2996875"/>
                  <a:pt x="5978835" y="3014133"/>
                </a:cubicBezTo>
                <a:cubicBezTo>
                  <a:pt x="5997755" y="3044405"/>
                  <a:pt x="6001413" y="3081866"/>
                  <a:pt x="6012702" y="3115733"/>
                </a:cubicBezTo>
                <a:cubicBezTo>
                  <a:pt x="6018346" y="3132666"/>
                  <a:pt x="6019734" y="3151682"/>
                  <a:pt x="6029635" y="3166533"/>
                </a:cubicBezTo>
                <a:cubicBezTo>
                  <a:pt x="6119947" y="3302000"/>
                  <a:pt x="6001413" y="3138311"/>
                  <a:pt x="6114302" y="3251200"/>
                </a:cubicBezTo>
                <a:cubicBezTo>
                  <a:pt x="6134258" y="3271156"/>
                  <a:pt x="6147035" y="3297252"/>
                  <a:pt x="6165102" y="3318933"/>
                </a:cubicBezTo>
                <a:cubicBezTo>
                  <a:pt x="6175322" y="3331198"/>
                  <a:pt x="6187679" y="3341511"/>
                  <a:pt x="6198968" y="3352800"/>
                </a:cubicBezTo>
                <a:lnTo>
                  <a:pt x="6198968" y="3352800"/>
                </a:lnTo>
                <a:lnTo>
                  <a:pt x="5199902" y="3420533"/>
                </a:lnTo>
                <a:cubicBezTo>
                  <a:pt x="5052577" y="3436902"/>
                  <a:pt x="4985839" y="3446059"/>
                  <a:pt x="4827368" y="3454400"/>
                </a:cubicBezTo>
                <a:cubicBezTo>
                  <a:pt x="4686339" y="3461823"/>
                  <a:pt x="4545146" y="3465689"/>
                  <a:pt x="4404035" y="3471333"/>
                </a:cubicBezTo>
                <a:cubicBezTo>
                  <a:pt x="4106353" y="3570561"/>
                  <a:pt x="4325731" y="3510294"/>
                  <a:pt x="3675902" y="3488266"/>
                </a:cubicBezTo>
                <a:cubicBezTo>
                  <a:pt x="3551667" y="3484055"/>
                  <a:pt x="3427546" y="3476977"/>
                  <a:pt x="3303368" y="3471333"/>
                </a:cubicBezTo>
                <a:cubicBezTo>
                  <a:pt x="1705723" y="3506446"/>
                  <a:pt x="2273654" y="3454079"/>
                  <a:pt x="1593102" y="3522133"/>
                </a:cubicBezTo>
                <a:cubicBezTo>
                  <a:pt x="1378613" y="3516489"/>
                  <a:pt x="1163967" y="3515169"/>
                  <a:pt x="949635" y="3505200"/>
                </a:cubicBezTo>
                <a:cubicBezTo>
                  <a:pt x="887957" y="3502331"/>
                  <a:pt x="867160" y="3486473"/>
                  <a:pt x="814168" y="3471333"/>
                </a:cubicBezTo>
                <a:cubicBezTo>
                  <a:pt x="791791" y="3464940"/>
                  <a:pt x="768812" y="3460794"/>
                  <a:pt x="746435" y="3454400"/>
                </a:cubicBezTo>
                <a:cubicBezTo>
                  <a:pt x="729272" y="3449496"/>
                  <a:pt x="713328" y="3439825"/>
                  <a:pt x="695635" y="3437466"/>
                </a:cubicBezTo>
                <a:cubicBezTo>
                  <a:pt x="628263" y="3428483"/>
                  <a:pt x="560066" y="3427296"/>
                  <a:pt x="492435" y="3420533"/>
                </a:cubicBezTo>
                <a:cubicBezTo>
                  <a:pt x="288096" y="3400100"/>
                  <a:pt x="427820" y="3403600"/>
                  <a:pt x="272302" y="3403600"/>
                </a:cubicBezTo>
                <a:lnTo>
                  <a:pt x="221502" y="3335866"/>
                </a:lnTo>
                <a:cubicBezTo>
                  <a:pt x="210213" y="3285066"/>
                  <a:pt x="204091" y="3232835"/>
                  <a:pt x="187635" y="3183466"/>
                </a:cubicBezTo>
                <a:cubicBezTo>
                  <a:pt x="181199" y="3164159"/>
                  <a:pt x="162869" y="3150869"/>
                  <a:pt x="153768" y="3132666"/>
                </a:cubicBezTo>
                <a:cubicBezTo>
                  <a:pt x="83661" y="2992452"/>
                  <a:pt x="200026" y="3176652"/>
                  <a:pt x="102968" y="3031066"/>
                </a:cubicBezTo>
                <a:cubicBezTo>
                  <a:pt x="97324" y="3008488"/>
                  <a:pt x="94207" y="2985124"/>
                  <a:pt x="86035" y="2963333"/>
                </a:cubicBezTo>
                <a:cubicBezTo>
                  <a:pt x="77172" y="2939698"/>
                  <a:pt x="62112" y="2918802"/>
                  <a:pt x="52168" y="2895600"/>
                </a:cubicBezTo>
                <a:cubicBezTo>
                  <a:pt x="45137" y="2879194"/>
                  <a:pt x="40879" y="2861733"/>
                  <a:pt x="35235" y="2844800"/>
                </a:cubicBezTo>
                <a:cubicBezTo>
                  <a:pt x="29591" y="2799644"/>
                  <a:pt x="25783" y="2754221"/>
                  <a:pt x="18302" y="2709333"/>
                </a:cubicBezTo>
                <a:cubicBezTo>
                  <a:pt x="14476" y="2686377"/>
                  <a:pt x="-5319" y="2663891"/>
                  <a:pt x="1368" y="2641600"/>
                </a:cubicBezTo>
                <a:cubicBezTo>
                  <a:pt x="13064" y="2602614"/>
                  <a:pt x="69102" y="2540000"/>
                  <a:pt x="69102" y="2540000"/>
                </a:cubicBezTo>
                <a:cubicBezTo>
                  <a:pt x="102067" y="2441104"/>
                  <a:pt x="60242" y="2531926"/>
                  <a:pt x="136835" y="2455333"/>
                </a:cubicBezTo>
                <a:cubicBezTo>
                  <a:pt x="151226" y="2440942"/>
                  <a:pt x="158873" y="2421094"/>
                  <a:pt x="170702" y="2404533"/>
                </a:cubicBezTo>
                <a:cubicBezTo>
                  <a:pt x="183490" y="2386629"/>
                  <a:pt x="242063" y="2312610"/>
                  <a:pt x="255368" y="2286000"/>
                </a:cubicBezTo>
                <a:cubicBezTo>
                  <a:pt x="263350" y="2270035"/>
                  <a:pt x="265271" y="2251606"/>
                  <a:pt x="272302" y="2235200"/>
                </a:cubicBezTo>
                <a:cubicBezTo>
                  <a:pt x="282246" y="2211998"/>
                  <a:pt x="294879" y="2190044"/>
                  <a:pt x="306168" y="2167466"/>
                </a:cubicBezTo>
                <a:cubicBezTo>
                  <a:pt x="336122" y="2017701"/>
                  <a:pt x="320197" y="2143733"/>
                  <a:pt x="306168" y="1947333"/>
                </a:cubicBezTo>
                <a:cubicBezTo>
                  <a:pt x="298115" y="1834590"/>
                  <a:pt x="299027" y="1721271"/>
                  <a:pt x="289235" y="1608666"/>
                </a:cubicBezTo>
                <a:cubicBezTo>
                  <a:pt x="287689" y="1590884"/>
                  <a:pt x="276998" y="1575086"/>
                  <a:pt x="272302" y="1557866"/>
                </a:cubicBezTo>
                <a:cubicBezTo>
                  <a:pt x="259280" y="1510120"/>
                  <a:pt x="230526" y="1372715"/>
                  <a:pt x="204568" y="1320800"/>
                </a:cubicBezTo>
                <a:lnTo>
                  <a:pt x="136835" y="1185333"/>
                </a:lnTo>
                <a:cubicBezTo>
                  <a:pt x="131191" y="1157111"/>
                  <a:pt x="126146" y="1128762"/>
                  <a:pt x="119902" y="1100666"/>
                </a:cubicBezTo>
                <a:cubicBezTo>
                  <a:pt x="114853" y="1077948"/>
                  <a:pt x="107532" y="1055754"/>
                  <a:pt x="102968" y="1032933"/>
                </a:cubicBezTo>
                <a:cubicBezTo>
                  <a:pt x="73165" y="883918"/>
                  <a:pt x="102058" y="979402"/>
                  <a:pt x="69102" y="880533"/>
                </a:cubicBezTo>
                <a:cubicBezTo>
                  <a:pt x="74746" y="795866"/>
                  <a:pt x="62092" y="707940"/>
                  <a:pt x="86035" y="626533"/>
                </a:cubicBezTo>
                <a:cubicBezTo>
                  <a:pt x="93158" y="602316"/>
                  <a:pt x="134376" y="608826"/>
                  <a:pt x="153768" y="592666"/>
                </a:cubicBezTo>
                <a:cubicBezTo>
                  <a:pt x="169402" y="579637"/>
                  <a:pt x="176346" y="558799"/>
                  <a:pt x="187635" y="541866"/>
                </a:cubicBezTo>
                <a:cubicBezTo>
                  <a:pt x="198924" y="507999"/>
                  <a:pt x="201700" y="469969"/>
                  <a:pt x="221502" y="440266"/>
                </a:cubicBezTo>
                <a:cubicBezTo>
                  <a:pt x="232791" y="423333"/>
                  <a:pt x="246267" y="407669"/>
                  <a:pt x="255368" y="389466"/>
                </a:cubicBezTo>
                <a:cubicBezTo>
                  <a:pt x="263350" y="373501"/>
                  <a:pt x="265271" y="355072"/>
                  <a:pt x="272302" y="338666"/>
                </a:cubicBezTo>
                <a:cubicBezTo>
                  <a:pt x="298084" y="278507"/>
                  <a:pt x="306021" y="271154"/>
                  <a:pt x="340035" y="220133"/>
                </a:cubicBezTo>
                <a:lnTo>
                  <a:pt x="373902" y="118533"/>
                </a:lnTo>
                <a:cubicBezTo>
                  <a:pt x="392620" y="62379"/>
                  <a:pt x="390835" y="85582"/>
                  <a:pt x="390835" y="50800"/>
                </a:cubicBezTo>
                <a:lnTo>
                  <a:pt x="458568" y="33866"/>
                </a:lnTo>
                <a:lnTo>
                  <a:pt x="610968" y="33866"/>
                </a:lnTo>
                <a:lnTo>
                  <a:pt x="6046568" y="0"/>
                </a:lnTo>
                <a:close/>
              </a:path>
            </a:pathLst>
          </a:custGeom>
          <a:solidFill>
            <a:srgbClr val="B9DA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5" name="文本框 4"/>
          <p:cNvSpPr txBox="1"/>
          <p:nvPr/>
        </p:nvSpPr>
        <p:spPr>
          <a:xfrm>
            <a:off x="1991995" y="2329180"/>
            <a:ext cx="7383780" cy="1930337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fontAlgn="auto">
              <a:lnSpc>
                <a:spcPct val="150000"/>
              </a:lnSpc>
            </a:pP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耶利米书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13:22</a:t>
            </a:r>
            <a:r>
              <a:rPr lang="en-US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你若心里说：这一切事为何临到我呢？你的衣襟</a:t>
            </a:r>
            <a:r>
              <a:rPr lang="zh-CN" altLang="zh-CN" sz="28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揭</a:t>
            </a:r>
            <a:r>
              <a:rPr lang="en-US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(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jiē</a:t>
            </a:r>
            <a:r>
              <a:rPr lang="en-US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)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起，你的脚跟受伤，是因你的罪孽甚多。</a:t>
            </a:r>
          </a:p>
        </p:txBody>
      </p:sp>
      <p:sp>
        <p:nvSpPr>
          <p:cNvPr id="2" name="文本框 4"/>
          <p:cNvSpPr txBox="1"/>
          <p:nvPr/>
        </p:nvSpPr>
        <p:spPr>
          <a:xfrm>
            <a:off x="6200775" y="4755515"/>
            <a:ext cx="4398645" cy="763270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238125" fontAlgn="auto">
              <a:lnSpc>
                <a:spcPct val="150000"/>
              </a:lnSpc>
            </a:pPr>
            <a:r>
              <a:rPr sz="24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sz="24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备注</a:t>
            </a:r>
            <a:r>
              <a:rPr lang="en-US" altLang="zh-CN" sz="24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:</a:t>
            </a:r>
            <a:r>
              <a:rPr lang="zh-CN" altLang="en-US" sz="24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圣经中共出现</a:t>
            </a:r>
            <a:r>
              <a:rPr lang="en-US" altLang="zh-CN" sz="24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19</a:t>
            </a:r>
            <a:r>
              <a:rPr lang="zh-CN" altLang="en-US" sz="24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处</a:t>
            </a:r>
            <a:r>
              <a:rPr lang="en-US" altLang="zh-CN" sz="24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</a:p>
          <a:p>
            <a:pPr indent="238125" fontAlgn="auto">
              <a:lnSpc>
                <a:spcPct val="150000"/>
              </a:lnSpc>
            </a:pPr>
            <a:r>
              <a:rPr lang="en-US" altLang="zh-CN" sz="24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</a:t>
            </a:r>
            <a:r>
              <a:rPr lang="zh-CN" altLang="en-US" sz="24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圣经都读</a:t>
            </a:r>
            <a:r>
              <a:rPr lang="zh-CN" altLang="zh-C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jiē</a:t>
            </a:r>
            <a:endParaRPr lang="zh-CN" altLang="zh-CN" sz="2400" dirty="0">
              <a:solidFill>
                <a:srgbClr val="000000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indent="238125">
              <a:lnSpc>
                <a:spcPts val="2625"/>
              </a:lnSpc>
            </a:pPr>
            <a:endParaRPr lang="zh-CN" altLang="en-US" sz="2400" dirty="0"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174" y="1825521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4966900" y="1955778"/>
            <a:ext cx="1931607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800" dirty="0">
                <a:solidFill>
                  <a:srgbClr val="FF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sz="307000" dirty="0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485057" y="1629126"/>
            <a:ext cx="16126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rgbClr val="333333"/>
                </a:solidFill>
                <a:effectLst/>
                <a:latin typeface="微软雅黑" panose="020B0503020204020204" charset="-122"/>
                <a:cs typeface="Times New Roman" panose="02020603050405020304" pitchFamily="18" charset="0"/>
              </a:rPr>
              <a:t> </a:t>
            </a:r>
            <a:endParaRPr lang="zh-CN" altLang="en-US" sz="4400" b="1" dirty="0"/>
          </a:p>
        </p:txBody>
      </p:sp>
      <p:sp>
        <p:nvSpPr>
          <p:cNvPr id="6" name="文本框 5"/>
          <p:cNvSpPr txBox="1"/>
          <p:nvPr/>
        </p:nvSpPr>
        <p:spPr>
          <a:xfrm>
            <a:off x="4744085" y="-478445"/>
            <a:ext cx="2596515" cy="205359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zh-CN" sz="138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枷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5210810" y="1276350"/>
            <a:ext cx="2453640" cy="427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04800">
              <a:lnSpc>
                <a:spcPts val="2625"/>
              </a:lnSpc>
            </a:pPr>
            <a:r>
              <a:rPr lang="zh-CN" altLang="zh-CN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jiā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5485130" y="4977765"/>
            <a:ext cx="5730875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sz="2400" dirty="0">
                <a:solidFill>
                  <a:srgbClr val="3E99C2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释义：</a:t>
            </a:r>
            <a:r>
              <a:rPr sz="2400" dirty="0">
                <a:solidFill>
                  <a:srgbClr val="3E99C2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1.连枷。打谷脱粒所用的农具。</a:t>
            </a:r>
          </a:p>
          <a:p>
            <a:pPr indent="0" fontAlgn="auto">
              <a:lnSpc>
                <a:spcPct val="150000"/>
              </a:lnSpc>
            </a:pPr>
            <a:r>
              <a:rPr lang="en-US" sz="2400" dirty="0">
                <a:solidFill>
                  <a:srgbClr val="3E99C2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</a:t>
            </a:r>
            <a:r>
              <a:rPr sz="2400" dirty="0">
                <a:solidFill>
                  <a:srgbClr val="3E99C2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2.古代套在犯人颈项上的刑具</a:t>
            </a:r>
            <a:r>
              <a:rPr dirty="0">
                <a:solidFill>
                  <a:srgbClr val="3E99C2"/>
                </a:solidFill>
              </a:rPr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0" grpId="0"/>
      <p:bldP spid="10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485057" y="1629126"/>
            <a:ext cx="16126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rgbClr val="333333"/>
                </a:solidFill>
                <a:effectLst/>
                <a:latin typeface="微软雅黑" panose="020B0503020204020204" charset="-122"/>
                <a:cs typeface="Times New Roman" panose="02020603050405020304" pitchFamily="18" charset="0"/>
              </a:rPr>
              <a:t> </a:t>
            </a:r>
            <a:endParaRPr lang="zh-CN" altLang="en-US" sz="4400" b="1" dirty="0"/>
          </a:p>
        </p:txBody>
      </p:sp>
      <p:sp>
        <p:nvSpPr>
          <p:cNvPr id="6" name="文本框 5"/>
          <p:cNvSpPr txBox="1"/>
          <p:nvPr/>
        </p:nvSpPr>
        <p:spPr>
          <a:xfrm>
            <a:off x="4744085" y="-284480"/>
            <a:ext cx="2596515" cy="205359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zh-CN" sz="138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zh-CN" sz="166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  <p:pic>
        <p:nvPicPr>
          <p:cNvPr id="7" name="枷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741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550375" y="1003676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5192371" y="920547"/>
            <a:ext cx="241031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枷</a:t>
            </a:r>
          </a:p>
        </p:txBody>
      </p:sp>
      <p:sp>
        <p:nvSpPr>
          <p:cNvPr id="7" name="任意多边形: 形状 6"/>
          <p:cNvSpPr/>
          <p:nvPr/>
        </p:nvSpPr>
        <p:spPr>
          <a:xfrm>
            <a:off x="1267460" y="2167255"/>
            <a:ext cx="9816465" cy="2352675"/>
          </a:xfrm>
          <a:custGeom>
            <a:avLst/>
            <a:gdLst>
              <a:gd name="connsiteX0" fmla="*/ 6046568 w 6198968"/>
              <a:gd name="connsiteY0" fmla="*/ 0 h 3526605"/>
              <a:gd name="connsiteX1" fmla="*/ 6046568 w 6198968"/>
              <a:gd name="connsiteY1" fmla="*/ 0 h 3526605"/>
              <a:gd name="connsiteX2" fmla="*/ 5928035 w 6198968"/>
              <a:gd name="connsiteY2" fmla="*/ 101600 h 3526605"/>
              <a:gd name="connsiteX3" fmla="*/ 5860302 w 6198968"/>
              <a:gd name="connsiteY3" fmla="*/ 152400 h 3526605"/>
              <a:gd name="connsiteX4" fmla="*/ 5792568 w 6198968"/>
              <a:gd name="connsiteY4" fmla="*/ 220133 h 3526605"/>
              <a:gd name="connsiteX5" fmla="*/ 5741768 w 6198968"/>
              <a:gd name="connsiteY5" fmla="*/ 321733 h 3526605"/>
              <a:gd name="connsiteX6" fmla="*/ 5690968 w 6198968"/>
              <a:gd name="connsiteY6" fmla="*/ 355600 h 3526605"/>
              <a:gd name="connsiteX7" fmla="*/ 5589368 w 6198968"/>
              <a:gd name="connsiteY7" fmla="*/ 491066 h 3526605"/>
              <a:gd name="connsiteX8" fmla="*/ 5504702 w 6198968"/>
              <a:gd name="connsiteY8" fmla="*/ 575733 h 3526605"/>
              <a:gd name="connsiteX9" fmla="*/ 5420035 w 6198968"/>
              <a:gd name="connsiteY9" fmla="*/ 677333 h 3526605"/>
              <a:gd name="connsiteX10" fmla="*/ 5403102 w 6198968"/>
              <a:gd name="connsiteY10" fmla="*/ 728133 h 3526605"/>
              <a:gd name="connsiteX11" fmla="*/ 5301502 w 6198968"/>
              <a:gd name="connsiteY11" fmla="*/ 812800 h 3526605"/>
              <a:gd name="connsiteX12" fmla="*/ 5216835 w 6198968"/>
              <a:gd name="connsiteY12" fmla="*/ 897466 h 3526605"/>
              <a:gd name="connsiteX13" fmla="*/ 5182968 w 6198968"/>
              <a:gd name="connsiteY13" fmla="*/ 948266 h 3526605"/>
              <a:gd name="connsiteX14" fmla="*/ 5132168 w 6198968"/>
              <a:gd name="connsiteY14" fmla="*/ 999066 h 3526605"/>
              <a:gd name="connsiteX15" fmla="*/ 5098302 w 6198968"/>
              <a:gd name="connsiteY15" fmla="*/ 1066800 h 3526605"/>
              <a:gd name="connsiteX16" fmla="*/ 5047502 w 6198968"/>
              <a:gd name="connsiteY16" fmla="*/ 1134533 h 3526605"/>
              <a:gd name="connsiteX17" fmla="*/ 4996702 w 6198968"/>
              <a:gd name="connsiteY17" fmla="*/ 1219200 h 3526605"/>
              <a:gd name="connsiteX18" fmla="*/ 4776568 w 6198968"/>
              <a:gd name="connsiteY18" fmla="*/ 1540933 h 3526605"/>
              <a:gd name="connsiteX19" fmla="*/ 5386168 w 6198968"/>
              <a:gd name="connsiteY19" fmla="*/ 2387600 h 3526605"/>
              <a:gd name="connsiteX20" fmla="*/ 5504702 w 6198968"/>
              <a:gd name="connsiteY20" fmla="*/ 2709333 h 3526605"/>
              <a:gd name="connsiteX21" fmla="*/ 5640168 w 6198968"/>
              <a:gd name="connsiteY21" fmla="*/ 2777066 h 3526605"/>
              <a:gd name="connsiteX22" fmla="*/ 5792568 w 6198968"/>
              <a:gd name="connsiteY22" fmla="*/ 2895600 h 3526605"/>
              <a:gd name="connsiteX23" fmla="*/ 5894168 w 6198968"/>
              <a:gd name="connsiteY23" fmla="*/ 2929466 h 3526605"/>
              <a:gd name="connsiteX24" fmla="*/ 5928035 w 6198968"/>
              <a:gd name="connsiteY24" fmla="*/ 2980266 h 3526605"/>
              <a:gd name="connsiteX25" fmla="*/ 5978835 w 6198968"/>
              <a:gd name="connsiteY25" fmla="*/ 3014133 h 3526605"/>
              <a:gd name="connsiteX26" fmla="*/ 6012702 w 6198968"/>
              <a:gd name="connsiteY26" fmla="*/ 3115733 h 3526605"/>
              <a:gd name="connsiteX27" fmla="*/ 6029635 w 6198968"/>
              <a:gd name="connsiteY27" fmla="*/ 3166533 h 3526605"/>
              <a:gd name="connsiteX28" fmla="*/ 6114302 w 6198968"/>
              <a:gd name="connsiteY28" fmla="*/ 3251200 h 3526605"/>
              <a:gd name="connsiteX29" fmla="*/ 6165102 w 6198968"/>
              <a:gd name="connsiteY29" fmla="*/ 3318933 h 3526605"/>
              <a:gd name="connsiteX30" fmla="*/ 6198968 w 6198968"/>
              <a:gd name="connsiteY30" fmla="*/ 3352800 h 3526605"/>
              <a:gd name="connsiteX31" fmla="*/ 6198968 w 6198968"/>
              <a:gd name="connsiteY31" fmla="*/ 3352800 h 3526605"/>
              <a:gd name="connsiteX32" fmla="*/ 5199902 w 6198968"/>
              <a:gd name="connsiteY32" fmla="*/ 3420533 h 3526605"/>
              <a:gd name="connsiteX33" fmla="*/ 4827368 w 6198968"/>
              <a:gd name="connsiteY33" fmla="*/ 3454400 h 3526605"/>
              <a:gd name="connsiteX34" fmla="*/ 4404035 w 6198968"/>
              <a:gd name="connsiteY34" fmla="*/ 3471333 h 3526605"/>
              <a:gd name="connsiteX35" fmla="*/ 3675902 w 6198968"/>
              <a:gd name="connsiteY35" fmla="*/ 3488266 h 3526605"/>
              <a:gd name="connsiteX36" fmla="*/ 3303368 w 6198968"/>
              <a:gd name="connsiteY36" fmla="*/ 3471333 h 3526605"/>
              <a:gd name="connsiteX37" fmla="*/ 1593102 w 6198968"/>
              <a:gd name="connsiteY37" fmla="*/ 3522133 h 3526605"/>
              <a:gd name="connsiteX38" fmla="*/ 949635 w 6198968"/>
              <a:gd name="connsiteY38" fmla="*/ 3505200 h 3526605"/>
              <a:gd name="connsiteX39" fmla="*/ 814168 w 6198968"/>
              <a:gd name="connsiteY39" fmla="*/ 3471333 h 3526605"/>
              <a:gd name="connsiteX40" fmla="*/ 746435 w 6198968"/>
              <a:gd name="connsiteY40" fmla="*/ 3454400 h 3526605"/>
              <a:gd name="connsiteX41" fmla="*/ 695635 w 6198968"/>
              <a:gd name="connsiteY41" fmla="*/ 3437466 h 3526605"/>
              <a:gd name="connsiteX42" fmla="*/ 492435 w 6198968"/>
              <a:gd name="connsiteY42" fmla="*/ 3420533 h 3526605"/>
              <a:gd name="connsiteX43" fmla="*/ 272302 w 6198968"/>
              <a:gd name="connsiteY43" fmla="*/ 3403600 h 3526605"/>
              <a:gd name="connsiteX44" fmla="*/ 221502 w 6198968"/>
              <a:gd name="connsiteY44" fmla="*/ 3335866 h 3526605"/>
              <a:gd name="connsiteX45" fmla="*/ 187635 w 6198968"/>
              <a:gd name="connsiteY45" fmla="*/ 3183466 h 3526605"/>
              <a:gd name="connsiteX46" fmla="*/ 153768 w 6198968"/>
              <a:gd name="connsiteY46" fmla="*/ 3132666 h 3526605"/>
              <a:gd name="connsiteX47" fmla="*/ 102968 w 6198968"/>
              <a:gd name="connsiteY47" fmla="*/ 3031066 h 3526605"/>
              <a:gd name="connsiteX48" fmla="*/ 86035 w 6198968"/>
              <a:gd name="connsiteY48" fmla="*/ 2963333 h 3526605"/>
              <a:gd name="connsiteX49" fmla="*/ 52168 w 6198968"/>
              <a:gd name="connsiteY49" fmla="*/ 2895600 h 3526605"/>
              <a:gd name="connsiteX50" fmla="*/ 35235 w 6198968"/>
              <a:gd name="connsiteY50" fmla="*/ 2844800 h 3526605"/>
              <a:gd name="connsiteX51" fmla="*/ 18302 w 6198968"/>
              <a:gd name="connsiteY51" fmla="*/ 2709333 h 3526605"/>
              <a:gd name="connsiteX52" fmla="*/ 1368 w 6198968"/>
              <a:gd name="connsiteY52" fmla="*/ 2641600 h 3526605"/>
              <a:gd name="connsiteX53" fmla="*/ 69102 w 6198968"/>
              <a:gd name="connsiteY53" fmla="*/ 2540000 h 3526605"/>
              <a:gd name="connsiteX54" fmla="*/ 136835 w 6198968"/>
              <a:gd name="connsiteY54" fmla="*/ 2455333 h 3526605"/>
              <a:gd name="connsiteX55" fmla="*/ 170702 w 6198968"/>
              <a:gd name="connsiteY55" fmla="*/ 2404533 h 3526605"/>
              <a:gd name="connsiteX56" fmla="*/ 255368 w 6198968"/>
              <a:gd name="connsiteY56" fmla="*/ 2286000 h 3526605"/>
              <a:gd name="connsiteX57" fmla="*/ 272302 w 6198968"/>
              <a:gd name="connsiteY57" fmla="*/ 2235200 h 3526605"/>
              <a:gd name="connsiteX58" fmla="*/ 306168 w 6198968"/>
              <a:gd name="connsiteY58" fmla="*/ 2167466 h 3526605"/>
              <a:gd name="connsiteX59" fmla="*/ 306168 w 6198968"/>
              <a:gd name="connsiteY59" fmla="*/ 1947333 h 3526605"/>
              <a:gd name="connsiteX60" fmla="*/ 289235 w 6198968"/>
              <a:gd name="connsiteY60" fmla="*/ 1608666 h 3526605"/>
              <a:gd name="connsiteX61" fmla="*/ 272302 w 6198968"/>
              <a:gd name="connsiteY61" fmla="*/ 1557866 h 3526605"/>
              <a:gd name="connsiteX62" fmla="*/ 204568 w 6198968"/>
              <a:gd name="connsiteY62" fmla="*/ 1320800 h 3526605"/>
              <a:gd name="connsiteX63" fmla="*/ 136835 w 6198968"/>
              <a:gd name="connsiteY63" fmla="*/ 1185333 h 3526605"/>
              <a:gd name="connsiteX64" fmla="*/ 119902 w 6198968"/>
              <a:gd name="connsiteY64" fmla="*/ 1100666 h 3526605"/>
              <a:gd name="connsiteX65" fmla="*/ 102968 w 6198968"/>
              <a:gd name="connsiteY65" fmla="*/ 1032933 h 3526605"/>
              <a:gd name="connsiteX66" fmla="*/ 69102 w 6198968"/>
              <a:gd name="connsiteY66" fmla="*/ 880533 h 3526605"/>
              <a:gd name="connsiteX67" fmla="*/ 86035 w 6198968"/>
              <a:gd name="connsiteY67" fmla="*/ 626533 h 3526605"/>
              <a:gd name="connsiteX68" fmla="*/ 153768 w 6198968"/>
              <a:gd name="connsiteY68" fmla="*/ 592666 h 3526605"/>
              <a:gd name="connsiteX69" fmla="*/ 187635 w 6198968"/>
              <a:gd name="connsiteY69" fmla="*/ 541866 h 3526605"/>
              <a:gd name="connsiteX70" fmla="*/ 221502 w 6198968"/>
              <a:gd name="connsiteY70" fmla="*/ 440266 h 3526605"/>
              <a:gd name="connsiteX71" fmla="*/ 255368 w 6198968"/>
              <a:gd name="connsiteY71" fmla="*/ 389466 h 3526605"/>
              <a:gd name="connsiteX72" fmla="*/ 272302 w 6198968"/>
              <a:gd name="connsiteY72" fmla="*/ 338666 h 3526605"/>
              <a:gd name="connsiteX73" fmla="*/ 340035 w 6198968"/>
              <a:gd name="connsiteY73" fmla="*/ 220133 h 3526605"/>
              <a:gd name="connsiteX74" fmla="*/ 373902 w 6198968"/>
              <a:gd name="connsiteY74" fmla="*/ 118533 h 3526605"/>
              <a:gd name="connsiteX75" fmla="*/ 390835 w 6198968"/>
              <a:gd name="connsiteY75" fmla="*/ 50800 h 3526605"/>
              <a:gd name="connsiteX76" fmla="*/ 458568 w 6198968"/>
              <a:gd name="connsiteY76" fmla="*/ 33866 h 3526605"/>
              <a:gd name="connsiteX77" fmla="*/ 610968 w 6198968"/>
              <a:gd name="connsiteY77" fmla="*/ 33866 h 3526605"/>
              <a:gd name="connsiteX78" fmla="*/ 6046568 w 6198968"/>
              <a:gd name="connsiteY78" fmla="*/ 0 h 35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6198968" h="3526605">
                <a:moveTo>
                  <a:pt x="6046568" y="0"/>
                </a:moveTo>
                <a:lnTo>
                  <a:pt x="6046568" y="0"/>
                </a:lnTo>
                <a:cubicBezTo>
                  <a:pt x="6007057" y="33867"/>
                  <a:pt x="5968311" y="68647"/>
                  <a:pt x="5928035" y="101600"/>
                </a:cubicBezTo>
                <a:cubicBezTo>
                  <a:pt x="5906192" y="119471"/>
                  <a:pt x="5881541" y="133816"/>
                  <a:pt x="5860302" y="152400"/>
                </a:cubicBezTo>
                <a:cubicBezTo>
                  <a:pt x="5836272" y="173426"/>
                  <a:pt x="5815146" y="197555"/>
                  <a:pt x="5792568" y="220133"/>
                </a:cubicBezTo>
                <a:cubicBezTo>
                  <a:pt x="5778796" y="261451"/>
                  <a:pt x="5774595" y="288906"/>
                  <a:pt x="5741768" y="321733"/>
                </a:cubicBezTo>
                <a:cubicBezTo>
                  <a:pt x="5727377" y="336124"/>
                  <a:pt x="5704582" y="340473"/>
                  <a:pt x="5690968" y="355600"/>
                </a:cubicBezTo>
                <a:cubicBezTo>
                  <a:pt x="5653209" y="397555"/>
                  <a:pt x="5589368" y="491066"/>
                  <a:pt x="5589368" y="491066"/>
                </a:cubicBezTo>
                <a:cubicBezTo>
                  <a:pt x="5549658" y="610200"/>
                  <a:pt x="5609323" y="471112"/>
                  <a:pt x="5504702" y="575733"/>
                </a:cubicBezTo>
                <a:cubicBezTo>
                  <a:pt x="5332829" y="747606"/>
                  <a:pt x="5595765" y="560179"/>
                  <a:pt x="5420035" y="677333"/>
                </a:cubicBezTo>
                <a:cubicBezTo>
                  <a:pt x="5414391" y="694266"/>
                  <a:pt x="5413003" y="713281"/>
                  <a:pt x="5403102" y="728133"/>
                </a:cubicBezTo>
                <a:cubicBezTo>
                  <a:pt x="5377026" y="767247"/>
                  <a:pt x="5338986" y="787810"/>
                  <a:pt x="5301502" y="812800"/>
                </a:cubicBezTo>
                <a:cubicBezTo>
                  <a:pt x="5211190" y="948267"/>
                  <a:pt x="5329725" y="784578"/>
                  <a:pt x="5216835" y="897466"/>
                </a:cubicBezTo>
                <a:cubicBezTo>
                  <a:pt x="5202444" y="911857"/>
                  <a:pt x="5195997" y="932632"/>
                  <a:pt x="5182968" y="948266"/>
                </a:cubicBezTo>
                <a:cubicBezTo>
                  <a:pt x="5167637" y="966663"/>
                  <a:pt x="5149101" y="982133"/>
                  <a:pt x="5132168" y="999066"/>
                </a:cubicBezTo>
                <a:cubicBezTo>
                  <a:pt x="5120879" y="1021644"/>
                  <a:pt x="5111681" y="1045394"/>
                  <a:pt x="5098302" y="1066800"/>
                </a:cubicBezTo>
                <a:cubicBezTo>
                  <a:pt x="5083344" y="1090732"/>
                  <a:pt x="5061504" y="1110029"/>
                  <a:pt x="5047502" y="1134533"/>
                </a:cubicBezTo>
                <a:cubicBezTo>
                  <a:pt x="4988882" y="1237117"/>
                  <a:pt x="5075959" y="1139941"/>
                  <a:pt x="4996702" y="1219200"/>
                </a:cubicBezTo>
                <a:lnTo>
                  <a:pt x="4776568" y="1540933"/>
                </a:lnTo>
                <a:lnTo>
                  <a:pt x="5386168" y="2387600"/>
                </a:lnTo>
                <a:lnTo>
                  <a:pt x="5504702" y="2709333"/>
                </a:lnTo>
                <a:cubicBezTo>
                  <a:pt x="5549857" y="2731911"/>
                  <a:pt x="5597576" y="2749962"/>
                  <a:pt x="5640168" y="2777066"/>
                </a:cubicBezTo>
                <a:cubicBezTo>
                  <a:pt x="5736594" y="2838428"/>
                  <a:pt x="5642412" y="2845549"/>
                  <a:pt x="5792568" y="2895600"/>
                </a:cubicBezTo>
                <a:lnTo>
                  <a:pt x="5894168" y="2929466"/>
                </a:lnTo>
                <a:cubicBezTo>
                  <a:pt x="5905457" y="2946399"/>
                  <a:pt x="5913644" y="2965875"/>
                  <a:pt x="5928035" y="2980266"/>
                </a:cubicBezTo>
                <a:cubicBezTo>
                  <a:pt x="5942426" y="2994657"/>
                  <a:pt x="5968049" y="2996875"/>
                  <a:pt x="5978835" y="3014133"/>
                </a:cubicBezTo>
                <a:cubicBezTo>
                  <a:pt x="5997755" y="3044405"/>
                  <a:pt x="6001413" y="3081866"/>
                  <a:pt x="6012702" y="3115733"/>
                </a:cubicBezTo>
                <a:cubicBezTo>
                  <a:pt x="6018346" y="3132666"/>
                  <a:pt x="6019734" y="3151682"/>
                  <a:pt x="6029635" y="3166533"/>
                </a:cubicBezTo>
                <a:cubicBezTo>
                  <a:pt x="6119947" y="3302000"/>
                  <a:pt x="6001413" y="3138311"/>
                  <a:pt x="6114302" y="3251200"/>
                </a:cubicBezTo>
                <a:cubicBezTo>
                  <a:pt x="6134258" y="3271156"/>
                  <a:pt x="6147035" y="3297252"/>
                  <a:pt x="6165102" y="3318933"/>
                </a:cubicBezTo>
                <a:cubicBezTo>
                  <a:pt x="6175322" y="3331198"/>
                  <a:pt x="6187679" y="3341511"/>
                  <a:pt x="6198968" y="3352800"/>
                </a:cubicBezTo>
                <a:lnTo>
                  <a:pt x="6198968" y="3352800"/>
                </a:lnTo>
                <a:lnTo>
                  <a:pt x="5199902" y="3420533"/>
                </a:lnTo>
                <a:cubicBezTo>
                  <a:pt x="5052577" y="3436902"/>
                  <a:pt x="4985839" y="3446059"/>
                  <a:pt x="4827368" y="3454400"/>
                </a:cubicBezTo>
                <a:cubicBezTo>
                  <a:pt x="4686339" y="3461823"/>
                  <a:pt x="4545146" y="3465689"/>
                  <a:pt x="4404035" y="3471333"/>
                </a:cubicBezTo>
                <a:cubicBezTo>
                  <a:pt x="4106353" y="3570561"/>
                  <a:pt x="4325731" y="3510294"/>
                  <a:pt x="3675902" y="3488266"/>
                </a:cubicBezTo>
                <a:cubicBezTo>
                  <a:pt x="3551667" y="3484055"/>
                  <a:pt x="3427546" y="3476977"/>
                  <a:pt x="3303368" y="3471333"/>
                </a:cubicBezTo>
                <a:cubicBezTo>
                  <a:pt x="1705723" y="3506446"/>
                  <a:pt x="2273654" y="3454079"/>
                  <a:pt x="1593102" y="3522133"/>
                </a:cubicBezTo>
                <a:cubicBezTo>
                  <a:pt x="1378613" y="3516489"/>
                  <a:pt x="1163967" y="3515169"/>
                  <a:pt x="949635" y="3505200"/>
                </a:cubicBezTo>
                <a:cubicBezTo>
                  <a:pt x="887957" y="3502331"/>
                  <a:pt x="867160" y="3486473"/>
                  <a:pt x="814168" y="3471333"/>
                </a:cubicBezTo>
                <a:cubicBezTo>
                  <a:pt x="791791" y="3464940"/>
                  <a:pt x="768812" y="3460794"/>
                  <a:pt x="746435" y="3454400"/>
                </a:cubicBezTo>
                <a:cubicBezTo>
                  <a:pt x="729272" y="3449496"/>
                  <a:pt x="713328" y="3439825"/>
                  <a:pt x="695635" y="3437466"/>
                </a:cubicBezTo>
                <a:cubicBezTo>
                  <a:pt x="628263" y="3428483"/>
                  <a:pt x="560066" y="3427296"/>
                  <a:pt x="492435" y="3420533"/>
                </a:cubicBezTo>
                <a:cubicBezTo>
                  <a:pt x="288096" y="3400100"/>
                  <a:pt x="427820" y="3403600"/>
                  <a:pt x="272302" y="3403600"/>
                </a:cubicBezTo>
                <a:lnTo>
                  <a:pt x="221502" y="3335866"/>
                </a:lnTo>
                <a:cubicBezTo>
                  <a:pt x="210213" y="3285066"/>
                  <a:pt x="204091" y="3232835"/>
                  <a:pt x="187635" y="3183466"/>
                </a:cubicBezTo>
                <a:cubicBezTo>
                  <a:pt x="181199" y="3164159"/>
                  <a:pt x="162869" y="3150869"/>
                  <a:pt x="153768" y="3132666"/>
                </a:cubicBezTo>
                <a:cubicBezTo>
                  <a:pt x="83661" y="2992452"/>
                  <a:pt x="200026" y="3176652"/>
                  <a:pt x="102968" y="3031066"/>
                </a:cubicBezTo>
                <a:cubicBezTo>
                  <a:pt x="97324" y="3008488"/>
                  <a:pt x="94207" y="2985124"/>
                  <a:pt x="86035" y="2963333"/>
                </a:cubicBezTo>
                <a:cubicBezTo>
                  <a:pt x="77172" y="2939698"/>
                  <a:pt x="62112" y="2918802"/>
                  <a:pt x="52168" y="2895600"/>
                </a:cubicBezTo>
                <a:cubicBezTo>
                  <a:pt x="45137" y="2879194"/>
                  <a:pt x="40879" y="2861733"/>
                  <a:pt x="35235" y="2844800"/>
                </a:cubicBezTo>
                <a:cubicBezTo>
                  <a:pt x="29591" y="2799644"/>
                  <a:pt x="25783" y="2754221"/>
                  <a:pt x="18302" y="2709333"/>
                </a:cubicBezTo>
                <a:cubicBezTo>
                  <a:pt x="14476" y="2686377"/>
                  <a:pt x="-5319" y="2663891"/>
                  <a:pt x="1368" y="2641600"/>
                </a:cubicBezTo>
                <a:cubicBezTo>
                  <a:pt x="13064" y="2602614"/>
                  <a:pt x="69102" y="2540000"/>
                  <a:pt x="69102" y="2540000"/>
                </a:cubicBezTo>
                <a:cubicBezTo>
                  <a:pt x="102067" y="2441104"/>
                  <a:pt x="60242" y="2531926"/>
                  <a:pt x="136835" y="2455333"/>
                </a:cubicBezTo>
                <a:cubicBezTo>
                  <a:pt x="151226" y="2440942"/>
                  <a:pt x="158873" y="2421094"/>
                  <a:pt x="170702" y="2404533"/>
                </a:cubicBezTo>
                <a:cubicBezTo>
                  <a:pt x="183490" y="2386629"/>
                  <a:pt x="242063" y="2312610"/>
                  <a:pt x="255368" y="2286000"/>
                </a:cubicBezTo>
                <a:cubicBezTo>
                  <a:pt x="263350" y="2270035"/>
                  <a:pt x="265271" y="2251606"/>
                  <a:pt x="272302" y="2235200"/>
                </a:cubicBezTo>
                <a:cubicBezTo>
                  <a:pt x="282246" y="2211998"/>
                  <a:pt x="294879" y="2190044"/>
                  <a:pt x="306168" y="2167466"/>
                </a:cubicBezTo>
                <a:cubicBezTo>
                  <a:pt x="336122" y="2017701"/>
                  <a:pt x="320197" y="2143733"/>
                  <a:pt x="306168" y="1947333"/>
                </a:cubicBezTo>
                <a:cubicBezTo>
                  <a:pt x="298115" y="1834590"/>
                  <a:pt x="299027" y="1721271"/>
                  <a:pt x="289235" y="1608666"/>
                </a:cubicBezTo>
                <a:cubicBezTo>
                  <a:pt x="287689" y="1590884"/>
                  <a:pt x="276998" y="1575086"/>
                  <a:pt x="272302" y="1557866"/>
                </a:cubicBezTo>
                <a:cubicBezTo>
                  <a:pt x="259280" y="1510120"/>
                  <a:pt x="230526" y="1372715"/>
                  <a:pt x="204568" y="1320800"/>
                </a:cubicBezTo>
                <a:lnTo>
                  <a:pt x="136835" y="1185333"/>
                </a:lnTo>
                <a:cubicBezTo>
                  <a:pt x="131191" y="1157111"/>
                  <a:pt x="126146" y="1128762"/>
                  <a:pt x="119902" y="1100666"/>
                </a:cubicBezTo>
                <a:cubicBezTo>
                  <a:pt x="114853" y="1077948"/>
                  <a:pt x="107532" y="1055754"/>
                  <a:pt x="102968" y="1032933"/>
                </a:cubicBezTo>
                <a:cubicBezTo>
                  <a:pt x="73165" y="883918"/>
                  <a:pt x="102058" y="979402"/>
                  <a:pt x="69102" y="880533"/>
                </a:cubicBezTo>
                <a:cubicBezTo>
                  <a:pt x="74746" y="795866"/>
                  <a:pt x="62092" y="707940"/>
                  <a:pt x="86035" y="626533"/>
                </a:cubicBezTo>
                <a:cubicBezTo>
                  <a:pt x="93158" y="602316"/>
                  <a:pt x="134376" y="608826"/>
                  <a:pt x="153768" y="592666"/>
                </a:cubicBezTo>
                <a:cubicBezTo>
                  <a:pt x="169402" y="579637"/>
                  <a:pt x="176346" y="558799"/>
                  <a:pt x="187635" y="541866"/>
                </a:cubicBezTo>
                <a:cubicBezTo>
                  <a:pt x="198924" y="507999"/>
                  <a:pt x="201700" y="469969"/>
                  <a:pt x="221502" y="440266"/>
                </a:cubicBezTo>
                <a:cubicBezTo>
                  <a:pt x="232791" y="423333"/>
                  <a:pt x="246267" y="407669"/>
                  <a:pt x="255368" y="389466"/>
                </a:cubicBezTo>
                <a:cubicBezTo>
                  <a:pt x="263350" y="373501"/>
                  <a:pt x="265271" y="355072"/>
                  <a:pt x="272302" y="338666"/>
                </a:cubicBezTo>
                <a:cubicBezTo>
                  <a:pt x="298084" y="278507"/>
                  <a:pt x="306021" y="271154"/>
                  <a:pt x="340035" y="220133"/>
                </a:cubicBezTo>
                <a:lnTo>
                  <a:pt x="373902" y="118533"/>
                </a:lnTo>
                <a:cubicBezTo>
                  <a:pt x="392620" y="62379"/>
                  <a:pt x="390835" y="85582"/>
                  <a:pt x="390835" y="50800"/>
                </a:cubicBezTo>
                <a:lnTo>
                  <a:pt x="458568" y="33866"/>
                </a:lnTo>
                <a:lnTo>
                  <a:pt x="610968" y="33866"/>
                </a:lnTo>
                <a:lnTo>
                  <a:pt x="6046568" y="0"/>
                </a:lnTo>
                <a:close/>
              </a:path>
            </a:pathLst>
          </a:custGeom>
          <a:solidFill>
            <a:srgbClr val="B9DA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50000"/>
              </a:lnSpc>
            </a:pPr>
            <a:endParaRPr lang="zh-CN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5" name="文本框 4"/>
          <p:cNvSpPr txBox="1"/>
          <p:nvPr/>
        </p:nvSpPr>
        <p:spPr>
          <a:xfrm>
            <a:off x="1670685" y="2324100"/>
            <a:ext cx="7705725" cy="1301318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fontAlgn="auto">
              <a:lnSpc>
                <a:spcPct val="150000"/>
              </a:lnSpc>
            </a:pP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耶利米书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20:2</a:t>
            </a:r>
            <a:r>
              <a:rPr lang="en-US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他就打先知耶利米，用耶和华殿里便雅悯高门内的</a:t>
            </a:r>
            <a:r>
              <a:rPr lang="zh-CN" altLang="zh-CN" sz="28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枷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  <a:sym typeface="+mn-ea"/>
              </a:rPr>
              <a:t>jiā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），将他</a:t>
            </a:r>
            <a:r>
              <a:rPr lang="zh-CN" altLang="zh-CN" sz="28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枷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在那里。</a:t>
            </a:r>
          </a:p>
        </p:txBody>
      </p:sp>
      <p:sp>
        <p:nvSpPr>
          <p:cNvPr id="2" name="文本框 4"/>
          <p:cNvSpPr txBox="1"/>
          <p:nvPr/>
        </p:nvSpPr>
        <p:spPr>
          <a:xfrm>
            <a:off x="6200775" y="4979035"/>
            <a:ext cx="3691255" cy="425758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238125">
              <a:lnSpc>
                <a:spcPts val="2625"/>
              </a:lnSpc>
            </a:pPr>
            <a:r>
              <a:rPr lang="zh-CN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备注：</a:t>
            </a:r>
            <a:r>
              <a:rPr lang="zh-CN" altLang="en-US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圣经中共出现</a:t>
            </a:r>
            <a:r>
              <a:rPr lang="en-US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3</a:t>
            </a:r>
            <a:r>
              <a:rPr lang="zh-CN" altLang="en-US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处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635" y="2378855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3051175" y="1820719"/>
            <a:ext cx="2432685" cy="31534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忤</a:t>
            </a:r>
            <a:r>
              <a:rPr lang="en-US" altLang="zh-CN" sz="199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 </a:t>
            </a:r>
            <a:endParaRPr lang="zh-CN" altLang="zh-CN" sz="199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597" y="2378855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文本框 8"/>
          <p:cNvSpPr txBox="1"/>
          <p:nvPr/>
        </p:nvSpPr>
        <p:spPr>
          <a:xfrm>
            <a:off x="3740547" y="1648968"/>
            <a:ext cx="1451728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wǔ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7258639" y="1609411"/>
            <a:ext cx="1447998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nì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6044924" y="5363234"/>
            <a:ext cx="6094428" cy="427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04800">
              <a:lnSpc>
                <a:spcPts val="2625"/>
              </a:lnSpc>
            </a:pPr>
            <a:r>
              <a:rPr 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释义：</a:t>
            </a:r>
            <a:r>
              <a:rPr alt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违背，不孝顺父母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532245" y="2630805"/>
            <a:ext cx="2652395" cy="12306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zh-CN" altLang="zh-CN" sz="60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433820" y="1906444"/>
            <a:ext cx="2432685" cy="31534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逆</a:t>
            </a:r>
            <a:r>
              <a:rPr lang="en-US" altLang="zh-CN" sz="199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 </a:t>
            </a:r>
            <a:endParaRPr lang="zh-CN" altLang="zh-CN" sz="199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9" grpId="1"/>
      <p:bldP spid="11" grpId="0"/>
      <p:bldP spid="11" grpId="1"/>
      <p:bldP spid="13" grpId="0"/>
      <p:bldP spid="13" grpId="1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635" y="2378855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3083818" y="2240373"/>
            <a:ext cx="1451728" cy="2646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谗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597" y="2378855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6627043" y="2639371"/>
            <a:ext cx="2083324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8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sz="13800" dirty="0"/>
          </a:p>
        </p:txBody>
      </p:sp>
      <p:sp>
        <p:nvSpPr>
          <p:cNvPr id="9" name="文本框 8"/>
          <p:cNvSpPr txBox="1"/>
          <p:nvPr/>
        </p:nvSpPr>
        <p:spPr>
          <a:xfrm>
            <a:off x="3445510" y="1544320"/>
            <a:ext cx="239522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4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chán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6633210" y="1579245"/>
            <a:ext cx="1943735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 </a:t>
            </a:r>
            <a:r>
              <a:rPr lang="en-US" altLang="zh-CN" sz="4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 bàng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5840890" y="5421374"/>
            <a:ext cx="6094428" cy="402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04800">
              <a:lnSpc>
                <a:spcPts val="2625"/>
              </a:lnSpc>
            </a:pPr>
            <a:r>
              <a:rPr lang="en-US" altLang="zh-CN" sz="18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zh-CN" sz="2400" dirty="0">
              <a:solidFill>
                <a:srgbClr val="00B0F0"/>
              </a:solidFill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411456" y="2235461"/>
            <a:ext cx="3048785" cy="2646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谤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6766560" y="5313680"/>
            <a:ext cx="4302125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释</a:t>
            </a:r>
            <a:r>
              <a:rPr alt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义：指小人的污蔑诽谤，</a:t>
            </a:r>
          </a:p>
          <a:p>
            <a:r>
              <a:rPr lang="en-US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</a:t>
            </a:r>
            <a:r>
              <a:rPr alt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所传谣言诋毁某人。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9" grpId="0"/>
      <p:bldP spid="9" grpId="1"/>
      <p:bldP spid="11" grpId="0"/>
      <p:bldP spid="11" grpId="1"/>
      <p:bldP spid="7" grpId="0"/>
      <p:bldP spid="7" grpId="1"/>
      <p:bldP spid="15" grpId="0"/>
      <p:bldP spid="15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550375" y="1003676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5030446" y="920547"/>
            <a:ext cx="241031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2" charset="0"/>
                <a:ea typeface="方正仿宋简体" pitchFamily="2" charset="-122"/>
              </a:rPr>
              <a:t> 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谗谤</a:t>
            </a:r>
          </a:p>
        </p:txBody>
      </p:sp>
      <p:sp>
        <p:nvSpPr>
          <p:cNvPr id="7" name="任意多边形: 形状 6"/>
          <p:cNvSpPr/>
          <p:nvPr/>
        </p:nvSpPr>
        <p:spPr>
          <a:xfrm>
            <a:off x="1530350" y="2287905"/>
            <a:ext cx="9582785" cy="1969770"/>
          </a:xfrm>
          <a:custGeom>
            <a:avLst/>
            <a:gdLst>
              <a:gd name="connsiteX0" fmla="*/ 6046568 w 6198968"/>
              <a:gd name="connsiteY0" fmla="*/ 0 h 3526605"/>
              <a:gd name="connsiteX1" fmla="*/ 6046568 w 6198968"/>
              <a:gd name="connsiteY1" fmla="*/ 0 h 3526605"/>
              <a:gd name="connsiteX2" fmla="*/ 5928035 w 6198968"/>
              <a:gd name="connsiteY2" fmla="*/ 101600 h 3526605"/>
              <a:gd name="connsiteX3" fmla="*/ 5860302 w 6198968"/>
              <a:gd name="connsiteY3" fmla="*/ 152400 h 3526605"/>
              <a:gd name="connsiteX4" fmla="*/ 5792568 w 6198968"/>
              <a:gd name="connsiteY4" fmla="*/ 220133 h 3526605"/>
              <a:gd name="connsiteX5" fmla="*/ 5741768 w 6198968"/>
              <a:gd name="connsiteY5" fmla="*/ 321733 h 3526605"/>
              <a:gd name="connsiteX6" fmla="*/ 5690968 w 6198968"/>
              <a:gd name="connsiteY6" fmla="*/ 355600 h 3526605"/>
              <a:gd name="connsiteX7" fmla="*/ 5589368 w 6198968"/>
              <a:gd name="connsiteY7" fmla="*/ 491066 h 3526605"/>
              <a:gd name="connsiteX8" fmla="*/ 5504702 w 6198968"/>
              <a:gd name="connsiteY8" fmla="*/ 575733 h 3526605"/>
              <a:gd name="connsiteX9" fmla="*/ 5420035 w 6198968"/>
              <a:gd name="connsiteY9" fmla="*/ 677333 h 3526605"/>
              <a:gd name="connsiteX10" fmla="*/ 5403102 w 6198968"/>
              <a:gd name="connsiteY10" fmla="*/ 728133 h 3526605"/>
              <a:gd name="connsiteX11" fmla="*/ 5301502 w 6198968"/>
              <a:gd name="connsiteY11" fmla="*/ 812800 h 3526605"/>
              <a:gd name="connsiteX12" fmla="*/ 5216835 w 6198968"/>
              <a:gd name="connsiteY12" fmla="*/ 897466 h 3526605"/>
              <a:gd name="connsiteX13" fmla="*/ 5182968 w 6198968"/>
              <a:gd name="connsiteY13" fmla="*/ 948266 h 3526605"/>
              <a:gd name="connsiteX14" fmla="*/ 5132168 w 6198968"/>
              <a:gd name="connsiteY14" fmla="*/ 999066 h 3526605"/>
              <a:gd name="connsiteX15" fmla="*/ 5098302 w 6198968"/>
              <a:gd name="connsiteY15" fmla="*/ 1066800 h 3526605"/>
              <a:gd name="connsiteX16" fmla="*/ 5047502 w 6198968"/>
              <a:gd name="connsiteY16" fmla="*/ 1134533 h 3526605"/>
              <a:gd name="connsiteX17" fmla="*/ 4996702 w 6198968"/>
              <a:gd name="connsiteY17" fmla="*/ 1219200 h 3526605"/>
              <a:gd name="connsiteX18" fmla="*/ 4776568 w 6198968"/>
              <a:gd name="connsiteY18" fmla="*/ 1540933 h 3526605"/>
              <a:gd name="connsiteX19" fmla="*/ 5386168 w 6198968"/>
              <a:gd name="connsiteY19" fmla="*/ 2387600 h 3526605"/>
              <a:gd name="connsiteX20" fmla="*/ 5504702 w 6198968"/>
              <a:gd name="connsiteY20" fmla="*/ 2709333 h 3526605"/>
              <a:gd name="connsiteX21" fmla="*/ 5640168 w 6198968"/>
              <a:gd name="connsiteY21" fmla="*/ 2777066 h 3526605"/>
              <a:gd name="connsiteX22" fmla="*/ 5792568 w 6198968"/>
              <a:gd name="connsiteY22" fmla="*/ 2895600 h 3526605"/>
              <a:gd name="connsiteX23" fmla="*/ 5894168 w 6198968"/>
              <a:gd name="connsiteY23" fmla="*/ 2929466 h 3526605"/>
              <a:gd name="connsiteX24" fmla="*/ 5928035 w 6198968"/>
              <a:gd name="connsiteY24" fmla="*/ 2980266 h 3526605"/>
              <a:gd name="connsiteX25" fmla="*/ 5978835 w 6198968"/>
              <a:gd name="connsiteY25" fmla="*/ 3014133 h 3526605"/>
              <a:gd name="connsiteX26" fmla="*/ 6012702 w 6198968"/>
              <a:gd name="connsiteY26" fmla="*/ 3115733 h 3526605"/>
              <a:gd name="connsiteX27" fmla="*/ 6029635 w 6198968"/>
              <a:gd name="connsiteY27" fmla="*/ 3166533 h 3526605"/>
              <a:gd name="connsiteX28" fmla="*/ 6114302 w 6198968"/>
              <a:gd name="connsiteY28" fmla="*/ 3251200 h 3526605"/>
              <a:gd name="connsiteX29" fmla="*/ 6165102 w 6198968"/>
              <a:gd name="connsiteY29" fmla="*/ 3318933 h 3526605"/>
              <a:gd name="connsiteX30" fmla="*/ 6198968 w 6198968"/>
              <a:gd name="connsiteY30" fmla="*/ 3352800 h 3526605"/>
              <a:gd name="connsiteX31" fmla="*/ 6198968 w 6198968"/>
              <a:gd name="connsiteY31" fmla="*/ 3352800 h 3526605"/>
              <a:gd name="connsiteX32" fmla="*/ 5199902 w 6198968"/>
              <a:gd name="connsiteY32" fmla="*/ 3420533 h 3526605"/>
              <a:gd name="connsiteX33" fmla="*/ 4827368 w 6198968"/>
              <a:gd name="connsiteY33" fmla="*/ 3454400 h 3526605"/>
              <a:gd name="connsiteX34" fmla="*/ 4404035 w 6198968"/>
              <a:gd name="connsiteY34" fmla="*/ 3471333 h 3526605"/>
              <a:gd name="connsiteX35" fmla="*/ 3675902 w 6198968"/>
              <a:gd name="connsiteY35" fmla="*/ 3488266 h 3526605"/>
              <a:gd name="connsiteX36" fmla="*/ 3303368 w 6198968"/>
              <a:gd name="connsiteY36" fmla="*/ 3471333 h 3526605"/>
              <a:gd name="connsiteX37" fmla="*/ 1593102 w 6198968"/>
              <a:gd name="connsiteY37" fmla="*/ 3522133 h 3526605"/>
              <a:gd name="connsiteX38" fmla="*/ 949635 w 6198968"/>
              <a:gd name="connsiteY38" fmla="*/ 3505200 h 3526605"/>
              <a:gd name="connsiteX39" fmla="*/ 814168 w 6198968"/>
              <a:gd name="connsiteY39" fmla="*/ 3471333 h 3526605"/>
              <a:gd name="connsiteX40" fmla="*/ 746435 w 6198968"/>
              <a:gd name="connsiteY40" fmla="*/ 3454400 h 3526605"/>
              <a:gd name="connsiteX41" fmla="*/ 695635 w 6198968"/>
              <a:gd name="connsiteY41" fmla="*/ 3437466 h 3526605"/>
              <a:gd name="connsiteX42" fmla="*/ 492435 w 6198968"/>
              <a:gd name="connsiteY42" fmla="*/ 3420533 h 3526605"/>
              <a:gd name="connsiteX43" fmla="*/ 272302 w 6198968"/>
              <a:gd name="connsiteY43" fmla="*/ 3403600 h 3526605"/>
              <a:gd name="connsiteX44" fmla="*/ 221502 w 6198968"/>
              <a:gd name="connsiteY44" fmla="*/ 3335866 h 3526605"/>
              <a:gd name="connsiteX45" fmla="*/ 187635 w 6198968"/>
              <a:gd name="connsiteY45" fmla="*/ 3183466 h 3526605"/>
              <a:gd name="connsiteX46" fmla="*/ 153768 w 6198968"/>
              <a:gd name="connsiteY46" fmla="*/ 3132666 h 3526605"/>
              <a:gd name="connsiteX47" fmla="*/ 102968 w 6198968"/>
              <a:gd name="connsiteY47" fmla="*/ 3031066 h 3526605"/>
              <a:gd name="connsiteX48" fmla="*/ 86035 w 6198968"/>
              <a:gd name="connsiteY48" fmla="*/ 2963333 h 3526605"/>
              <a:gd name="connsiteX49" fmla="*/ 52168 w 6198968"/>
              <a:gd name="connsiteY49" fmla="*/ 2895600 h 3526605"/>
              <a:gd name="connsiteX50" fmla="*/ 35235 w 6198968"/>
              <a:gd name="connsiteY50" fmla="*/ 2844800 h 3526605"/>
              <a:gd name="connsiteX51" fmla="*/ 18302 w 6198968"/>
              <a:gd name="connsiteY51" fmla="*/ 2709333 h 3526605"/>
              <a:gd name="connsiteX52" fmla="*/ 1368 w 6198968"/>
              <a:gd name="connsiteY52" fmla="*/ 2641600 h 3526605"/>
              <a:gd name="connsiteX53" fmla="*/ 69102 w 6198968"/>
              <a:gd name="connsiteY53" fmla="*/ 2540000 h 3526605"/>
              <a:gd name="connsiteX54" fmla="*/ 136835 w 6198968"/>
              <a:gd name="connsiteY54" fmla="*/ 2455333 h 3526605"/>
              <a:gd name="connsiteX55" fmla="*/ 170702 w 6198968"/>
              <a:gd name="connsiteY55" fmla="*/ 2404533 h 3526605"/>
              <a:gd name="connsiteX56" fmla="*/ 255368 w 6198968"/>
              <a:gd name="connsiteY56" fmla="*/ 2286000 h 3526605"/>
              <a:gd name="connsiteX57" fmla="*/ 272302 w 6198968"/>
              <a:gd name="connsiteY57" fmla="*/ 2235200 h 3526605"/>
              <a:gd name="connsiteX58" fmla="*/ 306168 w 6198968"/>
              <a:gd name="connsiteY58" fmla="*/ 2167466 h 3526605"/>
              <a:gd name="connsiteX59" fmla="*/ 306168 w 6198968"/>
              <a:gd name="connsiteY59" fmla="*/ 1947333 h 3526605"/>
              <a:gd name="connsiteX60" fmla="*/ 289235 w 6198968"/>
              <a:gd name="connsiteY60" fmla="*/ 1608666 h 3526605"/>
              <a:gd name="connsiteX61" fmla="*/ 272302 w 6198968"/>
              <a:gd name="connsiteY61" fmla="*/ 1557866 h 3526605"/>
              <a:gd name="connsiteX62" fmla="*/ 204568 w 6198968"/>
              <a:gd name="connsiteY62" fmla="*/ 1320800 h 3526605"/>
              <a:gd name="connsiteX63" fmla="*/ 136835 w 6198968"/>
              <a:gd name="connsiteY63" fmla="*/ 1185333 h 3526605"/>
              <a:gd name="connsiteX64" fmla="*/ 119902 w 6198968"/>
              <a:gd name="connsiteY64" fmla="*/ 1100666 h 3526605"/>
              <a:gd name="connsiteX65" fmla="*/ 102968 w 6198968"/>
              <a:gd name="connsiteY65" fmla="*/ 1032933 h 3526605"/>
              <a:gd name="connsiteX66" fmla="*/ 69102 w 6198968"/>
              <a:gd name="connsiteY66" fmla="*/ 880533 h 3526605"/>
              <a:gd name="connsiteX67" fmla="*/ 86035 w 6198968"/>
              <a:gd name="connsiteY67" fmla="*/ 626533 h 3526605"/>
              <a:gd name="connsiteX68" fmla="*/ 153768 w 6198968"/>
              <a:gd name="connsiteY68" fmla="*/ 592666 h 3526605"/>
              <a:gd name="connsiteX69" fmla="*/ 187635 w 6198968"/>
              <a:gd name="connsiteY69" fmla="*/ 541866 h 3526605"/>
              <a:gd name="connsiteX70" fmla="*/ 221502 w 6198968"/>
              <a:gd name="connsiteY70" fmla="*/ 440266 h 3526605"/>
              <a:gd name="connsiteX71" fmla="*/ 255368 w 6198968"/>
              <a:gd name="connsiteY71" fmla="*/ 389466 h 3526605"/>
              <a:gd name="connsiteX72" fmla="*/ 272302 w 6198968"/>
              <a:gd name="connsiteY72" fmla="*/ 338666 h 3526605"/>
              <a:gd name="connsiteX73" fmla="*/ 340035 w 6198968"/>
              <a:gd name="connsiteY73" fmla="*/ 220133 h 3526605"/>
              <a:gd name="connsiteX74" fmla="*/ 373902 w 6198968"/>
              <a:gd name="connsiteY74" fmla="*/ 118533 h 3526605"/>
              <a:gd name="connsiteX75" fmla="*/ 390835 w 6198968"/>
              <a:gd name="connsiteY75" fmla="*/ 50800 h 3526605"/>
              <a:gd name="connsiteX76" fmla="*/ 458568 w 6198968"/>
              <a:gd name="connsiteY76" fmla="*/ 33866 h 3526605"/>
              <a:gd name="connsiteX77" fmla="*/ 610968 w 6198968"/>
              <a:gd name="connsiteY77" fmla="*/ 33866 h 3526605"/>
              <a:gd name="connsiteX78" fmla="*/ 6046568 w 6198968"/>
              <a:gd name="connsiteY78" fmla="*/ 0 h 35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6198968" h="3526605">
                <a:moveTo>
                  <a:pt x="6046568" y="0"/>
                </a:moveTo>
                <a:lnTo>
                  <a:pt x="6046568" y="0"/>
                </a:lnTo>
                <a:cubicBezTo>
                  <a:pt x="6007057" y="33867"/>
                  <a:pt x="5968311" y="68647"/>
                  <a:pt x="5928035" y="101600"/>
                </a:cubicBezTo>
                <a:cubicBezTo>
                  <a:pt x="5906192" y="119471"/>
                  <a:pt x="5881541" y="133816"/>
                  <a:pt x="5860302" y="152400"/>
                </a:cubicBezTo>
                <a:cubicBezTo>
                  <a:pt x="5836272" y="173426"/>
                  <a:pt x="5815146" y="197555"/>
                  <a:pt x="5792568" y="220133"/>
                </a:cubicBezTo>
                <a:cubicBezTo>
                  <a:pt x="5778796" y="261451"/>
                  <a:pt x="5774595" y="288906"/>
                  <a:pt x="5741768" y="321733"/>
                </a:cubicBezTo>
                <a:cubicBezTo>
                  <a:pt x="5727377" y="336124"/>
                  <a:pt x="5704582" y="340473"/>
                  <a:pt x="5690968" y="355600"/>
                </a:cubicBezTo>
                <a:cubicBezTo>
                  <a:pt x="5653209" y="397555"/>
                  <a:pt x="5589368" y="491066"/>
                  <a:pt x="5589368" y="491066"/>
                </a:cubicBezTo>
                <a:cubicBezTo>
                  <a:pt x="5549658" y="610200"/>
                  <a:pt x="5609323" y="471112"/>
                  <a:pt x="5504702" y="575733"/>
                </a:cubicBezTo>
                <a:cubicBezTo>
                  <a:pt x="5332829" y="747606"/>
                  <a:pt x="5595765" y="560179"/>
                  <a:pt x="5420035" y="677333"/>
                </a:cubicBezTo>
                <a:cubicBezTo>
                  <a:pt x="5414391" y="694266"/>
                  <a:pt x="5413003" y="713281"/>
                  <a:pt x="5403102" y="728133"/>
                </a:cubicBezTo>
                <a:cubicBezTo>
                  <a:pt x="5377026" y="767247"/>
                  <a:pt x="5338986" y="787810"/>
                  <a:pt x="5301502" y="812800"/>
                </a:cubicBezTo>
                <a:cubicBezTo>
                  <a:pt x="5211190" y="948267"/>
                  <a:pt x="5329725" y="784578"/>
                  <a:pt x="5216835" y="897466"/>
                </a:cubicBezTo>
                <a:cubicBezTo>
                  <a:pt x="5202444" y="911857"/>
                  <a:pt x="5195997" y="932632"/>
                  <a:pt x="5182968" y="948266"/>
                </a:cubicBezTo>
                <a:cubicBezTo>
                  <a:pt x="5167637" y="966663"/>
                  <a:pt x="5149101" y="982133"/>
                  <a:pt x="5132168" y="999066"/>
                </a:cubicBezTo>
                <a:cubicBezTo>
                  <a:pt x="5120879" y="1021644"/>
                  <a:pt x="5111681" y="1045394"/>
                  <a:pt x="5098302" y="1066800"/>
                </a:cubicBezTo>
                <a:cubicBezTo>
                  <a:pt x="5083344" y="1090732"/>
                  <a:pt x="5061504" y="1110029"/>
                  <a:pt x="5047502" y="1134533"/>
                </a:cubicBezTo>
                <a:cubicBezTo>
                  <a:pt x="4988882" y="1237117"/>
                  <a:pt x="5075959" y="1139941"/>
                  <a:pt x="4996702" y="1219200"/>
                </a:cubicBezTo>
                <a:lnTo>
                  <a:pt x="4776568" y="1540933"/>
                </a:lnTo>
                <a:lnTo>
                  <a:pt x="5386168" y="2387600"/>
                </a:lnTo>
                <a:lnTo>
                  <a:pt x="5504702" y="2709333"/>
                </a:lnTo>
                <a:cubicBezTo>
                  <a:pt x="5549857" y="2731911"/>
                  <a:pt x="5597576" y="2749962"/>
                  <a:pt x="5640168" y="2777066"/>
                </a:cubicBezTo>
                <a:cubicBezTo>
                  <a:pt x="5736594" y="2838428"/>
                  <a:pt x="5642412" y="2845549"/>
                  <a:pt x="5792568" y="2895600"/>
                </a:cubicBezTo>
                <a:lnTo>
                  <a:pt x="5894168" y="2929466"/>
                </a:lnTo>
                <a:cubicBezTo>
                  <a:pt x="5905457" y="2946399"/>
                  <a:pt x="5913644" y="2965875"/>
                  <a:pt x="5928035" y="2980266"/>
                </a:cubicBezTo>
                <a:cubicBezTo>
                  <a:pt x="5942426" y="2994657"/>
                  <a:pt x="5968049" y="2996875"/>
                  <a:pt x="5978835" y="3014133"/>
                </a:cubicBezTo>
                <a:cubicBezTo>
                  <a:pt x="5997755" y="3044405"/>
                  <a:pt x="6001413" y="3081866"/>
                  <a:pt x="6012702" y="3115733"/>
                </a:cubicBezTo>
                <a:cubicBezTo>
                  <a:pt x="6018346" y="3132666"/>
                  <a:pt x="6019734" y="3151682"/>
                  <a:pt x="6029635" y="3166533"/>
                </a:cubicBezTo>
                <a:cubicBezTo>
                  <a:pt x="6119947" y="3302000"/>
                  <a:pt x="6001413" y="3138311"/>
                  <a:pt x="6114302" y="3251200"/>
                </a:cubicBezTo>
                <a:cubicBezTo>
                  <a:pt x="6134258" y="3271156"/>
                  <a:pt x="6147035" y="3297252"/>
                  <a:pt x="6165102" y="3318933"/>
                </a:cubicBezTo>
                <a:cubicBezTo>
                  <a:pt x="6175322" y="3331198"/>
                  <a:pt x="6187679" y="3341511"/>
                  <a:pt x="6198968" y="3352800"/>
                </a:cubicBezTo>
                <a:lnTo>
                  <a:pt x="6198968" y="3352800"/>
                </a:lnTo>
                <a:lnTo>
                  <a:pt x="5199902" y="3420533"/>
                </a:lnTo>
                <a:cubicBezTo>
                  <a:pt x="5052577" y="3436902"/>
                  <a:pt x="4985839" y="3446059"/>
                  <a:pt x="4827368" y="3454400"/>
                </a:cubicBezTo>
                <a:cubicBezTo>
                  <a:pt x="4686339" y="3461823"/>
                  <a:pt x="4545146" y="3465689"/>
                  <a:pt x="4404035" y="3471333"/>
                </a:cubicBezTo>
                <a:cubicBezTo>
                  <a:pt x="4106353" y="3570561"/>
                  <a:pt x="4325731" y="3510294"/>
                  <a:pt x="3675902" y="3488266"/>
                </a:cubicBezTo>
                <a:cubicBezTo>
                  <a:pt x="3551667" y="3484055"/>
                  <a:pt x="3427546" y="3476977"/>
                  <a:pt x="3303368" y="3471333"/>
                </a:cubicBezTo>
                <a:cubicBezTo>
                  <a:pt x="1705723" y="3506446"/>
                  <a:pt x="2273654" y="3454079"/>
                  <a:pt x="1593102" y="3522133"/>
                </a:cubicBezTo>
                <a:cubicBezTo>
                  <a:pt x="1378613" y="3516489"/>
                  <a:pt x="1163967" y="3515169"/>
                  <a:pt x="949635" y="3505200"/>
                </a:cubicBezTo>
                <a:cubicBezTo>
                  <a:pt x="887957" y="3502331"/>
                  <a:pt x="867160" y="3486473"/>
                  <a:pt x="814168" y="3471333"/>
                </a:cubicBezTo>
                <a:cubicBezTo>
                  <a:pt x="791791" y="3464940"/>
                  <a:pt x="768812" y="3460794"/>
                  <a:pt x="746435" y="3454400"/>
                </a:cubicBezTo>
                <a:cubicBezTo>
                  <a:pt x="729272" y="3449496"/>
                  <a:pt x="713328" y="3439825"/>
                  <a:pt x="695635" y="3437466"/>
                </a:cubicBezTo>
                <a:cubicBezTo>
                  <a:pt x="628263" y="3428483"/>
                  <a:pt x="560066" y="3427296"/>
                  <a:pt x="492435" y="3420533"/>
                </a:cubicBezTo>
                <a:cubicBezTo>
                  <a:pt x="288096" y="3400100"/>
                  <a:pt x="427820" y="3403600"/>
                  <a:pt x="272302" y="3403600"/>
                </a:cubicBezTo>
                <a:lnTo>
                  <a:pt x="221502" y="3335866"/>
                </a:lnTo>
                <a:cubicBezTo>
                  <a:pt x="210213" y="3285066"/>
                  <a:pt x="204091" y="3232835"/>
                  <a:pt x="187635" y="3183466"/>
                </a:cubicBezTo>
                <a:cubicBezTo>
                  <a:pt x="181199" y="3164159"/>
                  <a:pt x="162869" y="3150869"/>
                  <a:pt x="153768" y="3132666"/>
                </a:cubicBezTo>
                <a:cubicBezTo>
                  <a:pt x="83661" y="2992452"/>
                  <a:pt x="200026" y="3176652"/>
                  <a:pt x="102968" y="3031066"/>
                </a:cubicBezTo>
                <a:cubicBezTo>
                  <a:pt x="97324" y="3008488"/>
                  <a:pt x="94207" y="2985124"/>
                  <a:pt x="86035" y="2963333"/>
                </a:cubicBezTo>
                <a:cubicBezTo>
                  <a:pt x="77172" y="2939698"/>
                  <a:pt x="62112" y="2918802"/>
                  <a:pt x="52168" y="2895600"/>
                </a:cubicBezTo>
                <a:cubicBezTo>
                  <a:pt x="45137" y="2879194"/>
                  <a:pt x="40879" y="2861733"/>
                  <a:pt x="35235" y="2844800"/>
                </a:cubicBezTo>
                <a:cubicBezTo>
                  <a:pt x="29591" y="2799644"/>
                  <a:pt x="25783" y="2754221"/>
                  <a:pt x="18302" y="2709333"/>
                </a:cubicBezTo>
                <a:cubicBezTo>
                  <a:pt x="14476" y="2686377"/>
                  <a:pt x="-5319" y="2663891"/>
                  <a:pt x="1368" y="2641600"/>
                </a:cubicBezTo>
                <a:cubicBezTo>
                  <a:pt x="13064" y="2602614"/>
                  <a:pt x="69102" y="2540000"/>
                  <a:pt x="69102" y="2540000"/>
                </a:cubicBezTo>
                <a:cubicBezTo>
                  <a:pt x="102067" y="2441104"/>
                  <a:pt x="60242" y="2531926"/>
                  <a:pt x="136835" y="2455333"/>
                </a:cubicBezTo>
                <a:cubicBezTo>
                  <a:pt x="151226" y="2440942"/>
                  <a:pt x="158873" y="2421094"/>
                  <a:pt x="170702" y="2404533"/>
                </a:cubicBezTo>
                <a:cubicBezTo>
                  <a:pt x="183490" y="2386629"/>
                  <a:pt x="242063" y="2312610"/>
                  <a:pt x="255368" y="2286000"/>
                </a:cubicBezTo>
                <a:cubicBezTo>
                  <a:pt x="263350" y="2270035"/>
                  <a:pt x="265271" y="2251606"/>
                  <a:pt x="272302" y="2235200"/>
                </a:cubicBezTo>
                <a:cubicBezTo>
                  <a:pt x="282246" y="2211998"/>
                  <a:pt x="294879" y="2190044"/>
                  <a:pt x="306168" y="2167466"/>
                </a:cubicBezTo>
                <a:cubicBezTo>
                  <a:pt x="336122" y="2017701"/>
                  <a:pt x="320197" y="2143733"/>
                  <a:pt x="306168" y="1947333"/>
                </a:cubicBezTo>
                <a:cubicBezTo>
                  <a:pt x="298115" y="1834590"/>
                  <a:pt x="299027" y="1721271"/>
                  <a:pt x="289235" y="1608666"/>
                </a:cubicBezTo>
                <a:cubicBezTo>
                  <a:pt x="287689" y="1590884"/>
                  <a:pt x="276998" y="1575086"/>
                  <a:pt x="272302" y="1557866"/>
                </a:cubicBezTo>
                <a:cubicBezTo>
                  <a:pt x="259280" y="1510120"/>
                  <a:pt x="230526" y="1372715"/>
                  <a:pt x="204568" y="1320800"/>
                </a:cubicBezTo>
                <a:lnTo>
                  <a:pt x="136835" y="1185333"/>
                </a:lnTo>
                <a:cubicBezTo>
                  <a:pt x="131191" y="1157111"/>
                  <a:pt x="126146" y="1128762"/>
                  <a:pt x="119902" y="1100666"/>
                </a:cubicBezTo>
                <a:cubicBezTo>
                  <a:pt x="114853" y="1077948"/>
                  <a:pt x="107532" y="1055754"/>
                  <a:pt x="102968" y="1032933"/>
                </a:cubicBezTo>
                <a:cubicBezTo>
                  <a:pt x="73165" y="883918"/>
                  <a:pt x="102058" y="979402"/>
                  <a:pt x="69102" y="880533"/>
                </a:cubicBezTo>
                <a:cubicBezTo>
                  <a:pt x="74746" y="795866"/>
                  <a:pt x="62092" y="707940"/>
                  <a:pt x="86035" y="626533"/>
                </a:cubicBezTo>
                <a:cubicBezTo>
                  <a:pt x="93158" y="602316"/>
                  <a:pt x="134376" y="608826"/>
                  <a:pt x="153768" y="592666"/>
                </a:cubicBezTo>
                <a:cubicBezTo>
                  <a:pt x="169402" y="579637"/>
                  <a:pt x="176346" y="558799"/>
                  <a:pt x="187635" y="541866"/>
                </a:cubicBezTo>
                <a:cubicBezTo>
                  <a:pt x="198924" y="507999"/>
                  <a:pt x="201700" y="469969"/>
                  <a:pt x="221502" y="440266"/>
                </a:cubicBezTo>
                <a:cubicBezTo>
                  <a:pt x="232791" y="423333"/>
                  <a:pt x="246267" y="407669"/>
                  <a:pt x="255368" y="389466"/>
                </a:cubicBezTo>
                <a:cubicBezTo>
                  <a:pt x="263350" y="373501"/>
                  <a:pt x="265271" y="355072"/>
                  <a:pt x="272302" y="338666"/>
                </a:cubicBezTo>
                <a:cubicBezTo>
                  <a:pt x="298084" y="278507"/>
                  <a:pt x="306021" y="271154"/>
                  <a:pt x="340035" y="220133"/>
                </a:cubicBezTo>
                <a:lnTo>
                  <a:pt x="373902" y="118533"/>
                </a:lnTo>
                <a:cubicBezTo>
                  <a:pt x="392620" y="62379"/>
                  <a:pt x="390835" y="85582"/>
                  <a:pt x="390835" y="50800"/>
                </a:cubicBezTo>
                <a:lnTo>
                  <a:pt x="458568" y="33866"/>
                </a:lnTo>
                <a:lnTo>
                  <a:pt x="610968" y="33866"/>
                </a:lnTo>
                <a:lnTo>
                  <a:pt x="6046568" y="0"/>
                </a:lnTo>
                <a:close/>
              </a:path>
            </a:pathLst>
          </a:custGeom>
          <a:solidFill>
            <a:srgbClr val="B9DA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5" name="文本框 4"/>
          <p:cNvSpPr txBox="1"/>
          <p:nvPr/>
        </p:nvSpPr>
        <p:spPr>
          <a:xfrm>
            <a:off x="1811020" y="2539365"/>
            <a:ext cx="8570595" cy="1301318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fontAlgn="auto">
              <a:lnSpc>
                <a:spcPct val="150000"/>
              </a:lnSpc>
            </a:pP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耶利米书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6:28</a:t>
            </a:r>
            <a:r>
              <a:rPr lang="en-US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他们都是极悖逆的，往来</a:t>
            </a:r>
          </a:p>
          <a:p>
            <a:pPr indent="0" fontAlgn="auto">
              <a:lnSpc>
                <a:spcPct val="150000"/>
              </a:lnSpc>
            </a:pPr>
            <a:r>
              <a:rPr lang="zh-CN" altLang="zh-CN" sz="28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谗谤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sym typeface="+mn-ea"/>
              </a:rPr>
              <a:t>chán</a:t>
            </a:r>
            <a:r>
              <a:rPr lang="zh-CN" altLang="zh-CN" sz="2800" dirty="0">
                <a:effectLst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 bàng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）人。他们是铜是铁，都行坏事。</a:t>
            </a:r>
          </a:p>
        </p:txBody>
      </p:sp>
      <p:sp>
        <p:nvSpPr>
          <p:cNvPr id="2" name="文本框 4"/>
          <p:cNvSpPr txBox="1"/>
          <p:nvPr/>
        </p:nvSpPr>
        <p:spPr>
          <a:xfrm>
            <a:off x="6200775" y="4979035"/>
            <a:ext cx="4044661" cy="425758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238125">
              <a:lnSpc>
                <a:spcPts val="2625"/>
              </a:lnSpc>
            </a:pPr>
            <a:r>
              <a:rPr lang="zh-CN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备注：</a:t>
            </a:r>
            <a:r>
              <a:rPr lang="zh-CN" altLang="en-US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圣经中</a:t>
            </a:r>
            <a:r>
              <a:rPr lang="zh-CN" altLang="en-US" sz="24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共</a:t>
            </a:r>
            <a:r>
              <a:rPr lang="zh-CN" altLang="en-US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出现</a:t>
            </a:r>
            <a:r>
              <a:rPr lang="en-US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18</a:t>
            </a:r>
            <a:r>
              <a:rPr lang="zh-CN" altLang="en-US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处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174" y="2463696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4966900" y="2593953"/>
            <a:ext cx="1931607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800" dirty="0">
                <a:solidFill>
                  <a:srgbClr val="FF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sz="307000" dirty="0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485057" y="1629126"/>
            <a:ext cx="16126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rgbClr val="333333"/>
                </a:solidFill>
                <a:effectLst/>
                <a:latin typeface="微软雅黑" panose="020B0503020204020204" charset="-122"/>
                <a:cs typeface="Times New Roman" panose="02020603050405020304" pitchFamily="18" charset="0"/>
              </a:rPr>
              <a:t> </a:t>
            </a:r>
            <a:endParaRPr lang="zh-CN" altLang="en-US" sz="4400" b="1" dirty="0"/>
          </a:p>
        </p:txBody>
      </p:sp>
      <p:sp>
        <p:nvSpPr>
          <p:cNvPr id="6" name="文本框 5"/>
          <p:cNvSpPr txBox="1"/>
          <p:nvPr/>
        </p:nvSpPr>
        <p:spPr>
          <a:xfrm>
            <a:off x="4735398" y="196027"/>
            <a:ext cx="2596598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38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 sz="166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篾</a:t>
            </a:r>
            <a:endParaRPr lang="zh-CN" altLang="zh-CN" sz="166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245484" y="1800284"/>
            <a:ext cx="2453640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US" altLang="zh-CN" sz="4400" dirty="0" err="1">
                <a:latin typeface="Arial" panose="020B0604020202020204" pitchFamily="34" charset="0"/>
                <a:cs typeface="Arial" panose="020B0604020202020204" pitchFamily="34" charset="0"/>
              </a:rPr>
              <a:t>miè</a:t>
            </a:r>
            <a:endParaRPr lang="en-US" altLang="zh-CN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en-US" altLang="zh-CN" dirty="0"/>
            </a:br>
            <a:endParaRPr lang="zh-CN" altLang="zh-CN" sz="4400" dirty="0">
              <a:solidFill>
                <a:srgbClr val="000000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576060" y="5005705"/>
            <a:ext cx="4723765" cy="1113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sz="2400" dirty="0">
                <a:solidFill>
                  <a:srgbClr val="54A4C8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释义：</a:t>
            </a:r>
            <a:r>
              <a:rPr lang="zh-CN" altLang="en-US" sz="2400" dirty="0">
                <a:solidFill>
                  <a:srgbClr val="54A4C8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劈成条状的薄竹片。也指苇子秆或高粱秆劈下的条状皮。</a:t>
            </a:r>
            <a:endParaRPr lang="zh-CN" sz="2400" dirty="0">
              <a:solidFill>
                <a:srgbClr val="54A4C8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0" grpId="0"/>
      <p:bldP spid="10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249" y="2463696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2585015" y="2356233"/>
            <a:ext cx="1931607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600" dirty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斐</a:t>
            </a:r>
            <a:endParaRPr lang="en-US" altLang="zh-CN" sz="16600" dirty="0"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485057" y="1629126"/>
            <a:ext cx="16126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rgbClr val="333333"/>
                </a:solidFill>
                <a:effectLst/>
                <a:latin typeface="微软雅黑" panose="020B0503020204020204" charset="-122"/>
                <a:cs typeface="Times New Roman" panose="02020603050405020304" pitchFamily="18" charset="0"/>
              </a:rPr>
              <a:t> </a:t>
            </a:r>
            <a:endParaRPr lang="zh-CN" altLang="en-US" sz="4400" b="1" dirty="0"/>
          </a:p>
        </p:txBody>
      </p:sp>
      <p:sp>
        <p:nvSpPr>
          <p:cNvPr id="6" name="文本框 5"/>
          <p:cNvSpPr txBox="1"/>
          <p:nvPr/>
        </p:nvSpPr>
        <p:spPr>
          <a:xfrm>
            <a:off x="4501083" y="133797"/>
            <a:ext cx="2596598" cy="2214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38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zh-CN" sz="199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071495" y="2019300"/>
            <a:ext cx="2453640" cy="4184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304800">
              <a:lnSpc>
                <a:spcPts val="2625"/>
              </a:lnSpc>
            </a:pPr>
            <a:r>
              <a:rPr lang="en-US" altLang="zh-CN" sz="4400" dirty="0" err="1">
                <a:latin typeface="Arial" panose="020B0604020202020204" pitchFamily="34" charset="0"/>
                <a:cs typeface="Arial" panose="020B0604020202020204" pitchFamily="34" charset="0"/>
              </a:rPr>
              <a:t>fěi</a:t>
            </a:r>
            <a:endParaRPr lang="zh-CN" altLang="zh-CN" sz="8800" dirty="0">
              <a:solidFill>
                <a:srgbClr val="000000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" name="左右箭头 6"/>
          <p:cNvSpPr/>
          <p:nvPr/>
        </p:nvSpPr>
        <p:spPr>
          <a:xfrm>
            <a:off x="5386705" y="3540125"/>
            <a:ext cx="1553210" cy="52387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429" y="2557041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文本框 10"/>
          <p:cNvSpPr txBox="1"/>
          <p:nvPr/>
        </p:nvSpPr>
        <p:spPr>
          <a:xfrm>
            <a:off x="7386320" y="2403880"/>
            <a:ext cx="1388110" cy="21926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6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斐</a:t>
            </a:r>
            <a:endParaRPr lang="zh-CN" altLang="en-US" sz="16600" dirty="0"/>
          </a:p>
        </p:txBody>
      </p:sp>
      <p:sp>
        <p:nvSpPr>
          <p:cNvPr id="12" name="文本框 11"/>
          <p:cNvSpPr txBox="1"/>
          <p:nvPr/>
        </p:nvSpPr>
        <p:spPr>
          <a:xfrm>
            <a:off x="8166100" y="1844040"/>
            <a:ext cx="13296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err="1">
                <a:latin typeface="Arial" panose="020B0604020202020204" pitchFamily="34" charset="0"/>
                <a:cs typeface="Arial" panose="020B0604020202020204" pitchFamily="34" charset="0"/>
              </a:rPr>
              <a:t>fēi</a:t>
            </a:r>
            <a:endParaRPr lang="zh-CN" altLang="en-US" sz="8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8613912-923B-A8BE-4BC8-1517F5B6598D}"/>
              </a:ext>
            </a:extLst>
          </p:cNvPr>
          <p:cNvSpPr txBox="1"/>
          <p:nvPr/>
        </p:nvSpPr>
        <p:spPr>
          <a:xfrm>
            <a:off x="2419064" y="5010667"/>
            <a:ext cx="27631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400" b="0" i="0" dirty="0">
                <a:solidFill>
                  <a:srgbClr val="54A4C8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释义</a:t>
            </a:r>
          </a:p>
          <a:p>
            <a:pPr algn="l"/>
            <a:r>
              <a:rPr lang="en-US" altLang="zh-CN" sz="2400" b="0" i="0" dirty="0">
                <a:solidFill>
                  <a:srgbClr val="54A4C8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1.</a:t>
            </a:r>
            <a:r>
              <a:rPr lang="zh-CN" altLang="en-US" sz="2400" b="0" i="0" dirty="0">
                <a:solidFill>
                  <a:srgbClr val="54A4C8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形容有文采。</a:t>
            </a:r>
            <a:endParaRPr lang="en-US" altLang="zh-CN" sz="2400" b="0" i="0" dirty="0">
              <a:solidFill>
                <a:srgbClr val="54A4C8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/>
            <a:r>
              <a:rPr lang="en-US" altLang="zh-CN" sz="2400" b="0" i="0" dirty="0">
                <a:solidFill>
                  <a:srgbClr val="54A4C8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2.</a:t>
            </a:r>
            <a:r>
              <a:rPr lang="zh-CN" altLang="en-US" sz="2400" b="0" i="0" dirty="0">
                <a:solidFill>
                  <a:srgbClr val="54A4C8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显著。</a:t>
            </a:r>
          </a:p>
          <a:p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042819C-6D9A-F9B1-CFB3-8144A757733F}"/>
              </a:ext>
            </a:extLst>
          </p:cNvPr>
          <p:cNvSpPr txBox="1"/>
          <p:nvPr/>
        </p:nvSpPr>
        <p:spPr>
          <a:xfrm>
            <a:off x="7502067" y="5033548"/>
            <a:ext cx="33502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400" b="0" i="0" dirty="0">
                <a:solidFill>
                  <a:srgbClr val="54A4C8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释义</a:t>
            </a:r>
          </a:p>
          <a:p>
            <a:pPr algn="l"/>
            <a:r>
              <a:rPr lang="en-US" altLang="zh-CN" sz="2400" b="0" i="0" dirty="0">
                <a:solidFill>
                  <a:srgbClr val="54A4C8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1.</a:t>
            </a:r>
            <a:r>
              <a:rPr lang="zh-CN" altLang="en-US" sz="2400" b="0" i="0" dirty="0">
                <a:solidFill>
                  <a:srgbClr val="54A4C8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姓。春秋时晋有斐豹。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2343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8" grpId="0"/>
      <p:bldP spid="8" grpId="1"/>
      <p:bldP spid="7" grpId="0" animBg="1"/>
      <p:bldP spid="7" grpId="1" animBg="1"/>
      <p:bldP spid="11" grpId="0"/>
      <p:bldP spid="11" grpId="1"/>
      <p:bldP spid="12" grpId="0"/>
      <p:bldP spid="12" grpId="1"/>
      <p:bldP spid="2" grpId="0"/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550375" y="1003676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5030446" y="920547"/>
            <a:ext cx="241031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篾  斐</a:t>
            </a:r>
            <a:endParaRPr lang="zh-CN" altLang="en-US" sz="36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7" name="任意多边形: 形状 6"/>
          <p:cNvSpPr/>
          <p:nvPr/>
        </p:nvSpPr>
        <p:spPr>
          <a:xfrm>
            <a:off x="1370866" y="1807381"/>
            <a:ext cx="9729470" cy="2777232"/>
          </a:xfrm>
          <a:custGeom>
            <a:avLst/>
            <a:gdLst>
              <a:gd name="connsiteX0" fmla="*/ 6046568 w 6198968"/>
              <a:gd name="connsiteY0" fmla="*/ 0 h 3526605"/>
              <a:gd name="connsiteX1" fmla="*/ 6046568 w 6198968"/>
              <a:gd name="connsiteY1" fmla="*/ 0 h 3526605"/>
              <a:gd name="connsiteX2" fmla="*/ 5928035 w 6198968"/>
              <a:gd name="connsiteY2" fmla="*/ 101600 h 3526605"/>
              <a:gd name="connsiteX3" fmla="*/ 5860302 w 6198968"/>
              <a:gd name="connsiteY3" fmla="*/ 152400 h 3526605"/>
              <a:gd name="connsiteX4" fmla="*/ 5792568 w 6198968"/>
              <a:gd name="connsiteY4" fmla="*/ 220133 h 3526605"/>
              <a:gd name="connsiteX5" fmla="*/ 5741768 w 6198968"/>
              <a:gd name="connsiteY5" fmla="*/ 321733 h 3526605"/>
              <a:gd name="connsiteX6" fmla="*/ 5690968 w 6198968"/>
              <a:gd name="connsiteY6" fmla="*/ 355600 h 3526605"/>
              <a:gd name="connsiteX7" fmla="*/ 5589368 w 6198968"/>
              <a:gd name="connsiteY7" fmla="*/ 491066 h 3526605"/>
              <a:gd name="connsiteX8" fmla="*/ 5504702 w 6198968"/>
              <a:gd name="connsiteY8" fmla="*/ 575733 h 3526605"/>
              <a:gd name="connsiteX9" fmla="*/ 5420035 w 6198968"/>
              <a:gd name="connsiteY9" fmla="*/ 677333 h 3526605"/>
              <a:gd name="connsiteX10" fmla="*/ 5403102 w 6198968"/>
              <a:gd name="connsiteY10" fmla="*/ 728133 h 3526605"/>
              <a:gd name="connsiteX11" fmla="*/ 5301502 w 6198968"/>
              <a:gd name="connsiteY11" fmla="*/ 812800 h 3526605"/>
              <a:gd name="connsiteX12" fmla="*/ 5216835 w 6198968"/>
              <a:gd name="connsiteY12" fmla="*/ 897466 h 3526605"/>
              <a:gd name="connsiteX13" fmla="*/ 5182968 w 6198968"/>
              <a:gd name="connsiteY13" fmla="*/ 948266 h 3526605"/>
              <a:gd name="connsiteX14" fmla="*/ 5132168 w 6198968"/>
              <a:gd name="connsiteY14" fmla="*/ 999066 h 3526605"/>
              <a:gd name="connsiteX15" fmla="*/ 5098302 w 6198968"/>
              <a:gd name="connsiteY15" fmla="*/ 1066800 h 3526605"/>
              <a:gd name="connsiteX16" fmla="*/ 5047502 w 6198968"/>
              <a:gd name="connsiteY16" fmla="*/ 1134533 h 3526605"/>
              <a:gd name="connsiteX17" fmla="*/ 4996702 w 6198968"/>
              <a:gd name="connsiteY17" fmla="*/ 1219200 h 3526605"/>
              <a:gd name="connsiteX18" fmla="*/ 4776568 w 6198968"/>
              <a:gd name="connsiteY18" fmla="*/ 1540933 h 3526605"/>
              <a:gd name="connsiteX19" fmla="*/ 5386168 w 6198968"/>
              <a:gd name="connsiteY19" fmla="*/ 2387600 h 3526605"/>
              <a:gd name="connsiteX20" fmla="*/ 5504702 w 6198968"/>
              <a:gd name="connsiteY20" fmla="*/ 2709333 h 3526605"/>
              <a:gd name="connsiteX21" fmla="*/ 5640168 w 6198968"/>
              <a:gd name="connsiteY21" fmla="*/ 2777066 h 3526605"/>
              <a:gd name="connsiteX22" fmla="*/ 5792568 w 6198968"/>
              <a:gd name="connsiteY22" fmla="*/ 2895600 h 3526605"/>
              <a:gd name="connsiteX23" fmla="*/ 5894168 w 6198968"/>
              <a:gd name="connsiteY23" fmla="*/ 2929466 h 3526605"/>
              <a:gd name="connsiteX24" fmla="*/ 5928035 w 6198968"/>
              <a:gd name="connsiteY24" fmla="*/ 2980266 h 3526605"/>
              <a:gd name="connsiteX25" fmla="*/ 5978835 w 6198968"/>
              <a:gd name="connsiteY25" fmla="*/ 3014133 h 3526605"/>
              <a:gd name="connsiteX26" fmla="*/ 6012702 w 6198968"/>
              <a:gd name="connsiteY26" fmla="*/ 3115733 h 3526605"/>
              <a:gd name="connsiteX27" fmla="*/ 6029635 w 6198968"/>
              <a:gd name="connsiteY27" fmla="*/ 3166533 h 3526605"/>
              <a:gd name="connsiteX28" fmla="*/ 6114302 w 6198968"/>
              <a:gd name="connsiteY28" fmla="*/ 3251200 h 3526605"/>
              <a:gd name="connsiteX29" fmla="*/ 6165102 w 6198968"/>
              <a:gd name="connsiteY29" fmla="*/ 3318933 h 3526605"/>
              <a:gd name="connsiteX30" fmla="*/ 6198968 w 6198968"/>
              <a:gd name="connsiteY30" fmla="*/ 3352800 h 3526605"/>
              <a:gd name="connsiteX31" fmla="*/ 6198968 w 6198968"/>
              <a:gd name="connsiteY31" fmla="*/ 3352800 h 3526605"/>
              <a:gd name="connsiteX32" fmla="*/ 5199902 w 6198968"/>
              <a:gd name="connsiteY32" fmla="*/ 3420533 h 3526605"/>
              <a:gd name="connsiteX33" fmla="*/ 4827368 w 6198968"/>
              <a:gd name="connsiteY33" fmla="*/ 3454400 h 3526605"/>
              <a:gd name="connsiteX34" fmla="*/ 4404035 w 6198968"/>
              <a:gd name="connsiteY34" fmla="*/ 3471333 h 3526605"/>
              <a:gd name="connsiteX35" fmla="*/ 3675902 w 6198968"/>
              <a:gd name="connsiteY35" fmla="*/ 3488266 h 3526605"/>
              <a:gd name="connsiteX36" fmla="*/ 3303368 w 6198968"/>
              <a:gd name="connsiteY36" fmla="*/ 3471333 h 3526605"/>
              <a:gd name="connsiteX37" fmla="*/ 1593102 w 6198968"/>
              <a:gd name="connsiteY37" fmla="*/ 3522133 h 3526605"/>
              <a:gd name="connsiteX38" fmla="*/ 949635 w 6198968"/>
              <a:gd name="connsiteY38" fmla="*/ 3505200 h 3526605"/>
              <a:gd name="connsiteX39" fmla="*/ 814168 w 6198968"/>
              <a:gd name="connsiteY39" fmla="*/ 3471333 h 3526605"/>
              <a:gd name="connsiteX40" fmla="*/ 746435 w 6198968"/>
              <a:gd name="connsiteY40" fmla="*/ 3454400 h 3526605"/>
              <a:gd name="connsiteX41" fmla="*/ 695635 w 6198968"/>
              <a:gd name="connsiteY41" fmla="*/ 3437466 h 3526605"/>
              <a:gd name="connsiteX42" fmla="*/ 492435 w 6198968"/>
              <a:gd name="connsiteY42" fmla="*/ 3420533 h 3526605"/>
              <a:gd name="connsiteX43" fmla="*/ 272302 w 6198968"/>
              <a:gd name="connsiteY43" fmla="*/ 3403600 h 3526605"/>
              <a:gd name="connsiteX44" fmla="*/ 221502 w 6198968"/>
              <a:gd name="connsiteY44" fmla="*/ 3335866 h 3526605"/>
              <a:gd name="connsiteX45" fmla="*/ 187635 w 6198968"/>
              <a:gd name="connsiteY45" fmla="*/ 3183466 h 3526605"/>
              <a:gd name="connsiteX46" fmla="*/ 153768 w 6198968"/>
              <a:gd name="connsiteY46" fmla="*/ 3132666 h 3526605"/>
              <a:gd name="connsiteX47" fmla="*/ 102968 w 6198968"/>
              <a:gd name="connsiteY47" fmla="*/ 3031066 h 3526605"/>
              <a:gd name="connsiteX48" fmla="*/ 86035 w 6198968"/>
              <a:gd name="connsiteY48" fmla="*/ 2963333 h 3526605"/>
              <a:gd name="connsiteX49" fmla="*/ 52168 w 6198968"/>
              <a:gd name="connsiteY49" fmla="*/ 2895600 h 3526605"/>
              <a:gd name="connsiteX50" fmla="*/ 35235 w 6198968"/>
              <a:gd name="connsiteY50" fmla="*/ 2844800 h 3526605"/>
              <a:gd name="connsiteX51" fmla="*/ 18302 w 6198968"/>
              <a:gd name="connsiteY51" fmla="*/ 2709333 h 3526605"/>
              <a:gd name="connsiteX52" fmla="*/ 1368 w 6198968"/>
              <a:gd name="connsiteY52" fmla="*/ 2641600 h 3526605"/>
              <a:gd name="connsiteX53" fmla="*/ 69102 w 6198968"/>
              <a:gd name="connsiteY53" fmla="*/ 2540000 h 3526605"/>
              <a:gd name="connsiteX54" fmla="*/ 136835 w 6198968"/>
              <a:gd name="connsiteY54" fmla="*/ 2455333 h 3526605"/>
              <a:gd name="connsiteX55" fmla="*/ 170702 w 6198968"/>
              <a:gd name="connsiteY55" fmla="*/ 2404533 h 3526605"/>
              <a:gd name="connsiteX56" fmla="*/ 255368 w 6198968"/>
              <a:gd name="connsiteY56" fmla="*/ 2286000 h 3526605"/>
              <a:gd name="connsiteX57" fmla="*/ 272302 w 6198968"/>
              <a:gd name="connsiteY57" fmla="*/ 2235200 h 3526605"/>
              <a:gd name="connsiteX58" fmla="*/ 306168 w 6198968"/>
              <a:gd name="connsiteY58" fmla="*/ 2167466 h 3526605"/>
              <a:gd name="connsiteX59" fmla="*/ 306168 w 6198968"/>
              <a:gd name="connsiteY59" fmla="*/ 1947333 h 3526605"/>
              <a:gd name="connsiteX60" fmla="*/ 289235 w 6198968"/>
              <a:gd name="connsiteY60" fmla="*/ 1608666 h 3526605"/>
              <a:gd name="connsiteX61" fmla="*/ 272302 w 6198968"/>
              <a:gd name="connsiteY61" fmla="*/ 1557866 h 3526605"/>
              <a:gd name="connsiteX62" fmla="*/ 204568 w 6198968"/>
              <a:gd name="connsiteY62" fmla="*/ 1320800 h 3526605"/>
              <a:gd name="connsiteX63" fmla="*/ 136835 w 6198968"/>
              <a:gd name="connsiteY63" fmla="*/ 1185333 h 3526605"/>
              <a:gd name="connsiteX64" fmla="*/ 119902 w 6198968"/>
              <a:gd name="connsiteY64" fmla="*/ 1100666 h 3526605"/>
              <a:gd name="connsiteX65" fmla="*/ 102968 w 6198968"/>
              <a:gd name="connsiteY65" fmla="*/ 1032933 h 3526605"/>
              <a:gd name="connsiteX66" fmla="*/ 69102 w 6198968"/>
              <a:gd name="connsiteY66" fmla="*/ 880533 h 3526605"/>
              <a:gd name="connsiteX67" fmla="*/ 86035 w 6198968"/>
              <a:gd name="connsiteY67" fmla="*/ 626533 h 3526605"/>
              <a:gd name="connsiteX68" fmla="*/ 153768 w 6198968"/>
              <a:gd name="connsiteY68" fmla="*/ 592666 h 3526605"/>
              <a:gd name="connsiteX69" fmla="*/ 187635 w 6198968"/>
              <a:gd name="connsiteY69" fmla="*/ 541866 h 3526605"/>
              <a:gd name="connsiteX70" fmla="*/ 221502 w 6198968"/>
              <a:gd name="connsiteY70" fmla="*/ 440266 h 3526605"/>
              <a:gd name="connsiteX71" fmla="*/ 255368 w 6198968"/>
              <a:gd name="connsiteY71" fmla="*/ 389466 h 3526605"/>
              <a:gd name="connsiteX72" fmla="*/ 272302 w 6198968"/>
              <a:gd name="connsiteY72" fmla="*/ 338666 h 3526605"/>
              <a:gd name="connsiteX73" fmla="*/ 340035 w 6198968"/>
              <a:gd name="connsiteY73" fmla="*/ 220133 h 3526605"/>
              <a:gd name="connsiteX74" fmla="*/ 373902 w 6198968"/>
              <a:gd name="connsiteY74" fmla="*/ 118533 h 3526605"/>
              <a:gd name="connsiteX75" fmla="*/ 390835 w 6198968"/>
              <a:gd name="connsiteY75" fmla="*/ 50800 h 3526605"/>
              <a:gd name="connsiteX76" fmla="*/ 458568 w 6198968"/>
              <a:gd name="connsiteY76" fmla="*/ 33866 h 3526605"/>
              <a:gd name="connsiteX77" fmla="*/ 610968 w 6198968"/>
              <a:gd name="connsiteY77" fmla="*/ 33866 h 3526605"/>
              <a:gd name="connsiteX78" fmla="*/ 6046568 w 6198968"/>
              <a:gd name="connsiteY78" fmla="*/ 0 h 35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6198968" h="3526605">
                <a:moveTo>
                  <a:pt x="6046568" y="0"/>
                </a:moveTo>
                <a:lnTo>
                  <a:pt x="6046568" y="0"/>
                </a:lnTo>
                <a:cubicBezTo>
                  <a:pt x="6007057" y="33867"/>
                  <a:pt x="5968311" y="68647"/>
                  <a:pt x="5928035" y="101600"/>
                </a:cubicBezTo>
                <a:cubicBezTo>
                  <a:pt x="5906192" y="119471"/>
                  <a:pt x="5881541" y="133816"/>
                  <a:pt x="5860302" y="152400"/>
                </a:cubicBezTo>
                <a:cubicBezTo>
                  <a:pt x="5836272" y="173426"/>
                  <a:pt x="5815146" y="197555"/>
                  <a:pt x="5792568" y="220133"/>
                </a:cubicBezTo>
                <a:cubicBezTo>
                  <a:pt x="5778796" y="261451"/>
                  <a:pt x="5774595" y="288906"/>
                  <a:pt x="5741768" y="321733"/>
                </a:cubicBezTo>
                <a:cubicBezTo>
                  <a:pt x="5727377" y="336124"/>
                  <a:pt x="5704582" y="340473"/>
                  <a:pt x="5690968" y="355600"/>
                </a:cubicBezTo>
                <a:cubicBezTo>
                  <a:pt x="5653209" y="397555"/>
                  <a:pt x="5589368" y="491066"/>
                  <a:pt x="5589368" y="491066"/>
                </a:cubicBezTo>
                <a:cubicBezTo>
                  <a:pt x="5549658" y="610200"/>
                  <a:pt x="5609323" y="471112"/>
                  <a:pt x="5504702" y="575733"/>
                </a:cubicBezTo>
                <a:cubicBezTo>
                  <a:pt x="5332829" y="747606"/>
                  <a:pt x="5595765" y="560179"/>
                  <a:pt x="5420035" y="677333"/>
                </a:cubicBezTo>
                <a:cubicBezTo>
                  <a:pt x="5414391" y="694266"/>
                  <a:pt x="5413003" y="713281"/>
                  <a:pt x="5403102" y="728133"/>
                </a:cubicBezTo>
                <a:cubicBezTo>
                  <a:pt x="5377026" y="767247"/>
                  <a:pt x="5338986" y="787810"/>
                  <a:pt x="5301502" y="812800"/>
                </a:cubicBezTo>
                <a:cubicBezTo>
                  <a:pt x="5211190" y="948267"/>
                  <a:pt x="5329725" y="784578"/>
                  <a:pt x="5216835" y="897466"/>
                </a:cubicBezTo>
                <a:cubicBezTo>
                  <a:pt x="5202444" y="911857"/>
                  <a:pt x="5195997" y="932632"/>
                  <a:pt x="5182968" y="948266"/>
                </a:cubicBezTo>
                <a:cubicBezTo>
                  <a:pt x="5167637" y="966663"/>
                  <a:pt x="5149101" y="982133"/>
                  <a:pt x="5132168" y="999066"/>
                </a:cubicBezTo>
                <a:cubicBezTo>
                  <a:pt x="5120879" y="1021644"/>
                  <a:pt x="5111681" y="1045394"/>
                  <a:pt x="5098302" y="1066800"/>
                </a:cubicBezTo>
                <a:cubicBezTo>
                  <a:pt x="5083344" y="1090732"/>
                  <a:pt x="5061504" y="1110029"/>
                  <a:pt x="5047502" y="1134533"/>
                </a:cubicBezTo>
                <a:cubicBezTo>
                  <a:pt x="4988882" y="1237117"/>
                  <a:pt x="5075959" y="1139941"/>
                  <a:pt x="4996702" y="1219200"/>
                </a:cubicBezTo>
                <a:lnTo>
                  <a:pt x="4776568" y="1540933"/>
                </a:lnTo>
                <a:lnTo>
                  <a:pt x="5386168" y="2387600"/>
                </a:lnTo>
                <a:lnTo>
                  <a:pt x="5504702" y="2709333"/>
                </a:lnTo>
                <a:cubicBezTo>
                  <a:pt x="5549857" y="2731911"/>
                  <a:pt x="5597576" y="2749962"/>
                  <a:pt x="5640168" y="2777066"/>
                </a:cubicBezTo>
                <a:cubicBezTo>
                  <a:pt x="5736594" y="2838428"/>
                  <a:pt x="5642412" y="2845549"/>
                  <a:pt x="5792568" y="2895600"/>
                </a:cubicBezTo>
                <a:lnTo>
                  <a:pt x="5894168" y="2929466"/>
                </a:lnTo>
                <a:cubicBezTo>
                  <a:pt x="5905457" y="2946399"/>
                  <a:pt x="5913644" y="2965875"/>
                  <a:pt x="5928035" y="2980266"/>
                </a:cubicBezTo>
                <a:cubicBezTo>
                  <a:pt x="5942426" y="2994657"/>
                  <a:pt x="5968049" y="2996875"/>
                  <a:pt x="5978835" y="3014133"/>
                </a:cubicBezTo>
                <a:cubicBezTo>
                  <a:pt x="5997755" y="3044405"/>
                  <a:pt x="6001413" y="3081866"/>
                  <a:pt x="6012702" y="3115733"/>
                </a:cubicBezTo>
                <a:cubicBezTo>
                  <a:pt x="6018346" y="3132666"/>
                  <a:pt x="6019734" y="3151682"/>
                  <a:pt x="6029635" y="3166533"/>
                </a:cubicBezTo>
                <a:cubicBezTo>
                  <a:pt x="6119947" y="3302000"/>
                  <a:pt x="6001413" y="3138311"/>
                  <a:pt x="6114302" y="3251200"/>
                </a:cubicBezTo>
                <a:cubicBezTo>
                  <a:pt x="6134258" y="3271156"/>
                  <a:pt x="6147035" y="3297252"/>
                  <a:pt x="6165102" y="3318933"/>
                </a:cubicBezTo>
                <a:cubicBezTo>
                  <a:pt x="6175322" y="3331198"/>
                  <a:pt x="6187679" y="3341511"/>
                  <a:pt x="6198968" y="3352800"/>
                </a:cubicBezTo>
                <a:lnTo>
                  <a:pt x="6198968" y="3352800"/>
                </a:lnTo>
                <a:lnTo>
                  <a:pt x="5199902" y="3420533"/>
                </a:lnTo>
                <a:cubicBezTo>
                  <a:pt x="5052577" y="3436902"/>
                  <a:pt x="4985839" y="3446059"/>
                  <a:pt x="4827368" y="3454400"/>
                </a:cubicBezTo>
                <a:cubicBezTo>
                  <a:pt x="4686339" y="3461823"/>
                  <a:pt x="4545146" y="3465689"/>
                  <a:pt x="4404035" y="3471333"/>
                </a:cubicBezTo>
                <a:cubicBezTo>
                  <a:pt x="4106353" y="3570561"/>
                  <a:pt x="4325731" y="3510294"/>
                  <a:pt x="3675902" y="3488266"/>
                </a:cubicBezTo>
                <a:cubicBezTo>
                  <a:pt x="3551667" y="3484055"/>
                  <a:pt x="3427546" y="3476977"/>
                  <a:pt x="3303368" y="3471333"/>
                </a:cubicBezTo>
                <a:cubicBezTo>
                  <a:pt x="1705723" y="3506446"/>
                  <a:pt x="2273654" y="3454079"/>
                  <a:pt x="1593102" y="3522133"/>
                </a:cubicBezTo>
                <a:cubicBezTo>
                  <a:pt x="1378613" y="3516489"/>
                  <a:pt x="1163967" y="3515169"/>
                  <a:pt x="949635" y="3505200"/>
                </a:cubicBezTo>
                <a:cubicBezTo>
                  <a:pt x="887957" y="3502331"/>
                  <a:pt x="867160" y="3486473"/>
                  <a:pt x="814168" y="3471333"/>
                </a:cubicBezTo>
                <a:cubicBezTo>
                  <a:pt x="791791" y="3464940"/>
                  <a:pt x="768812" y="3460794"/>
                  <a:pt x="746435" y="3454400"/>
                </a:cubicBezTo>
                <a:cubicBezTo>
                  <a:pt x="729272" y="3449496"/>
                  <a:pt x="713328" y="3439825"/>
                  <a:pt x="695635" y="3437466"/>
                </a:cubicBezTo>
                <a:cubicBezTo>
                  <a:pt x="628263" y="3428483"/>
                  <a:pt x="560066" y="3427296"/>
                  <a:pt x="492435" y="3420533"/>
                </a:cubicBezTo>
                <a:cubicBezTo>
                  <a:pt x="288096" y="3400100"/>
                  <a:pt x="427820" y="3403600"/>
                  <a:pt x="272302" y="3403600"/>
                </a:cubicBezTo>
                <a:lnTo>
                  <a:pt x="221502" y="3335866"/>
                </a:lnTo>
                <a:cubicBezTo>
                  <a:pt x="210213" y="3285066"/>
                  <a:pt x="204091" y="3232835"/>
                  <a:pt x="187635" y="3183466"/>
                </a:cubicBezTo>
                <a:cubicBezTo>
                  <a:pt x="181199" y="3164159"/>
                  <a:pt x="162869" y="3150869"/>
                  <a:pt x="153768" y="3132666"/>
                </a:cubicBezTo>
                <a:cubicBezTo>
                  <a:pt x="83661" y="2992452"/>
                  <a:pt x="200026" y="3176652"/>
                  <a:pt x="102968" y="3031066"/>
                </a:cubicBezTo>
                <a:cubicBezTo>
                  <a:pt x="97324" y="3008488"/>
                  <a:pt x="94207" y="2985124"/>
                  <a:pt x="86035" y="2963333"/>
                </a:cubicBezTo>
                <a:cubicBezTo>
                  <a:pt x="77172" y="2939698"/>
                  <a:pt x="62112" y="2918802"/>
                  <a:pt x="52168" y="2895600"/>
                </a:cubicBezTo>
                <a:cubicBezTo>
                  <a:pt x="45137" y="2879194"/>
                  <a:pt x="40879" y="2861733"/>
                  <a:pt x="35235" y="2844800"/>
                </a:cubicBezTo>
                <a:cubicBezTo>
                  <a:pt x="29591" y="2799644"/>
                  <a:pt x="25783" y="2754221"/>
                  <a:pt x="18302" y="2709333"/>
                </a:cubicBezTo>
                <a:cubicBezTo>
                  <a:pt x="14476" y="2686377"/>
                  <a:pt x="-5319" y="2663891"/>
                  <a:pt x="1368" y="2641600"/>
                </a:cubicBezTo>
                <a:cubicBezTo>
                  <a:pt x="13064" y="2602614"/>
                  <a:pt x="69102" y="2540000"/>
                  <a:pt x="69102" y="2540000"/>
                </a:cubicBezTo>
                <a:cubicBezTo>
                  <a:pt x="102067" y="2441104"/>
                  <a:pt x="60242" y="2531926"/>
                  <a:pt x="136835" y="2455333"/>
                </a:cubicBezTo>
                <a:cubicBezTo>
                  <a:pt x="151226" y="2440942"/>
                  <a:pt x="158873" y="2421094"/>
                  <a:pt x="170702" y="2404533"/>
                </a:cubicBezTo>
                <a:cubicBezTo>
                  <a:pt x="183490" y="2386629"/>
                  <a:pt x="242063" y="2312610"/>
                  <a:pt x="255368" y="2286000"/>
                </a:cubicBezTo>
                <a:cubicBezTo>
                  <a:pt x="263350" y="2270035"/>
                  <a:pt x="265271" y="2251606"/>
                  <a:pt x="272302" y="2235200"/>
                </a:cubicBezTo>
                <a:cubicBezTo>
                  <a:pt x="282246" y="2211998"/>
                  <a:pt x="294879" y="2190044"/>
                  <a:pt x="306168" y="2167466"/>
                </a:cubicBezTo>
                <a:cubicBezTo>
                  <a:pt x="336122" y="2017701"/>
                  <a:pt x="320197" y="2143733"/>
                  <a:pt x="306168" y="1947333"/>
                </a:cubicBezTo>
                <a:cubicBezTo>
                  <a:pt x="298115" y="1834590"/>
                  <a:pt x="299027" y="1721271"/>
                  <a:pt x="289235" y="1608666"/>
                </a:cubicBezTo>
                <a:cubicBezTo>
                  <a:pt x="287689" y="1590884"/>
                  <a:pt x="276998" y="1575086"/>
                  <a:pt x="272302" y="1557866"/>
                </a:cubicBezTo>
                <a:cubicBezTo>
                  <a:pt x="259280" y="1510120"/>
                  <a:pt x="230526" y="1372715"/>
                  <a:pt x="204568" y="1320800"/>
                </a:cubicBezTo>
                <a:lnTo>
                  <a:pt x="136835" y="1185333"/>
                </a:lnTo>
                <a:cubicBezTo>
                  <a:pt x="131191" y="1157111"/>
                  <a:pt x="126146" y="1128762"/>
                  <a:pt x="119902" y="1100666"/>
                </a:cubicBezTo>
                <a:cubicBezTo>
                  <a:pt x="114853" y="1077948"/>
                  <a:pt x="107532" y="1055754"/>
                  <a:pt x="102968" y="1032933"/>
                </a:cubicBezTo>
                <a:cubicBezTo>
                  <a:pt x="73165" y="883918"/>
                  <a:pt x="102058" y="979402"/>
                  <a:pt x="69102" y="880533"/>
                </a:cubicBezTo>
                <a:cubicBezTo>
                  <a:pt x="74746" y="795866"/>
                  <a:pt x="62092" y="707940"/>
                  <a:pt x="86035" y="626533"/>
                </a:cubicBezTo>
                <a:cubicBezTo>
                  <a:pt x="93158" y="602316"/>
                  <a:pt x="134376" y="608826"/>
                  <a:pt x="153768" y="592666"/>
                </a:cubicBezTo>
                <a:cubicBezTo>
                  <a:pt x="169402" y="579637"/>
                  <a:pt x="176346" y="558799"/>
                  <a:pt x="187635" y="541866"/>
                </a:cubicBezTo>
                <a:cubicBezTo>
                  <a:pt x="198924" y="507999"/>
                  <a:pt x="201700" y="469969"/>
                  <a:pt x="221502" y="440266"/>
                </a:cubicBezTo>
                <a:cubicBezTo>
                  <a:pt x="232791" y="423333"/>
                  <a:pt x="246267" y="407669"/>
                  <a:pt x="255368" y="389466"/>
                </a:cubicBezTo>
                <a:cubicBezTo>
                  <a:pt x="263350" y="373501"/>
                  <a:pt x="265271" y="355072"/>
                  <a:pt x="272302" y="338666"/>
                </a:cubicBezTo>
                <a:cubicBezTo>
                  <a:pt x="298084" y="278507"/>
                  <a:pt x="306021" y="271154"/>
                  <a:pt x="340035" y="220133"/>
                </a:cubicBezTo>
                <a:lnTo>
                  <a:pt x="373902" y="118533"/>
                </a:lnTo>
                <a:cubicBezTo>
                  <a:pt x="392620" y="62379"/>
                  <a:pt x="390835" y="85582"/>
                  <a:pt x="390835" y="50800"/>
                </a:cubicBezTo>
                <a:lnTo>
                  <a:pt x="458568" y="33866"/>
                </a:lnTo>
                <a:lnTo>
                  <a:pt x="610968" y="33866"/>
                </a:lnTo>
                <a:lnTo>
                  <a:pt x="6046568" y="0"/>
                </a:lnTo>
                <a:close/>
              </a:path>
            </a:pathLst>
          </a:custGeom>
          <a:solidFill>
            <a:srgbClr val="B9DA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5" name="文本框 4"/>
          <p:cNvSpPr txBox="1"/>
          <p:nvPr/>
        </p:nvSpPr>
        <p:spPr>
          <a:xfrm>
            <a:off x="1630326" y="1890512"/>
            <a:ext cx="8672549" cy="2576667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耶利米书</a:t>
            </a:r>
            <a:r>
              <a:rPr lang="en-US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40</a:t>
            </a:r>
            <a:r>
              <a:rPr lang="zh-CN" altLang="en-US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：</a:t>
            </a:r>
            <a:r>
              <a:rPr lang="en-US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8  </a:t>
            </a:r>
            <a:r>
              <a:rPr lang="zh-CN" altLang="en-US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于是军长尼探雅的儿子以实玛利，加利亚的两个儿子约哈难和约拿单，单户</a:t>
            </a:r>
            <a:r>
              <a:rPr lang="zh-CN" altLang="en-US" sz="28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篾</a:t>
            </a:r>
            <a:r>
              <a:rPr lang="zh-CN" altLang="en-US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</a:t>
            </a:r>
            <a:r>
              <a:rPr lang="en-US" altLang="zh-CN" sz="2800" dirty="0" err="1">
                <a:latin typeface="Arial" panose="020B0604020202020204" pitchFamily="34" charset="0"/>
                <a:cs typeface="Arial" panose="020B0604020202020204" pitchFamily="34" charset="0"/>
              </a:rPr>
              <a:t>miè</a:t>
            </a:r>
            <a:r>
              <a:rPr lang="zh-CN" altLang="en-US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）的儿子西莱雅，并尼陀法人以</a:t>
            </a:r>
            <a:r>
              <a:rPr lang="zh-CN" altLang="en-US" sz="28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斐</a:t>
            </a:r>
            <a:r>
              <a:rPr lang="zh-CN" altLang="en-US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Arial" panose="020B0604020202020204" pitchFamily="34" charset="0"/>
                <a:cs typeface="Arial" panose="020B0604020202020204" pitchFamily="34" charset="0"/>
              </a:rPr>
              <a:t>fěi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）的众子，玛迦人的儿子耶撒尼亚和属他们的人，都到米斯巴见基大利。</a:t>
            </a:r>
            <a:endParaRPr lang="zh-CN" altLang="zh-CN" sz="2800" dirty="0"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2" name="文本框 4"/>
          <p:cNvSpPr txBox="1"/>
          <p:nvPr/>
        </p:nvSpPr>
        <p:spPr>
          <a:xfrm>
            <a:off x="4550375" y="4844846"/>
            <a:ext cx="5631998" cy="1092607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238125">
              <a:lnSpc>
                <a:spcPts val="2625"/>
              </a:lnSpc>
            </a:pPr>
            <a:r>
              <a:rPr lang="zh-CN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备注：</a:t>
            </a:r>
            <a:r>
              <a:rPr lang="zh-CN" altLang="en-US" sz="24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篾 </a:t>
            </a:r>
            <a:r>
              <a:rPr lang="zh-CN" altLang="en-US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圣经中共出现</a:t>
            </a:r>
            <a:r>
              <a:rPr lang="en-US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38</a:t>
            </a:r>
            <a:r>
              <a:rPr lang="zh-CN" altLang="en-US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处</a:t>
            </a:r>
            <a:endParaRPr lang="en-US" altLang="zh-CN" sz="24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238125">
              <a:lnSpc>
                <a:spcPts val="2625"/>
              </a:lnSpc>
            </a:pPr>
            <a:r>
              <a:rPr lang="en-US" altLang="zh-CN" sz="24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斐 </a:t>
            </a:r>
            <a:r>
              <a:rPr lang="zh-CN" altLang="en-US" sz="24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圣经中共出现</a:t>
            </a:r>
            <a:r>
              <a:rPr lang="en-US" altLang="zh-CN" sz="24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49</a:t>
            </a:r>
            <a:r>
              <a:rPr lang="zh-CN" altLang="en-US" sz="24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处 都读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fěi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zh-CN" sz="24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238125">
              <a:lnSpc>
                <a:spcPts val="2625"/>
              </a:lnSpc>
            </a:pPr>
            <a:r>
              <a:rPr lang="en-US" altLang="zh-CN" sz="24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</a:t>
            </a:r>
            <a:endParaRPr lang="zh-CN" altLang="zh-CN" sz="54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174" y="2463696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4966900" y="2593953"/>
            <a:ext cx="1931607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800" dirty="0">
                <a:solidFill>
                  <a:srgbClr val="FF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sz="307000" dirty="0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485057" y="1629126"/>
            <a:ext cx="16126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rgbClr val="333333"/>
                </a:solidFill>
                <a:effectLst/>
                <a:latin typeface="微软雅黑" panose="020B0503020204020204" charset="-122"/>
                <a:cs typeface="Times New Roman" panose="02020603050405020304" pitchFamily="18" charset="0"/>
              </a:rPr>
              <a:t> </a:t>
            </a:r>
            <a:endParaRPr lang="zh-CN" altLang="en-US" sz="4400" b="1" dirty="0"/>
          </a:p>
        </p:txBody>
      </p:sp>
      <p:sp>
        <p:nvSpPr>
          <p:cNvPr id="6" name="文本框 5"/>
          <p:cNvSpPr txBox="1"/>
          <p:nvPr/>
        </p:nvSpPr>
        <p:spPr>
          <a:xfrm>
            <a:off x="4735398" y="196027"/>
            <a:ext cx="2596598" cy="47694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38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饫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5132070" y="1970405"/>
            <a:ext cx="2453640" cy="427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04800">
              <a:lnSpc>
                <a:spcPts val="2625"/>
              </a:lnSpc>
            </a:pPr>
            <a:r>
              <a:rPr lang="zh-CN" altLang="zh-CN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yù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6576060" y="5005705"/>
            <a:ext cx="4723765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sz="2400" dirty="0">
                <a:solidFill>
                  <a:srgbClr val="54A4C8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释义：</a:t>
            </a:r>
            <a:r>
              <a:rPr sz="2400" dirty="0">
                <a:solidFill>
                  <a:srgbClr val="54A4C8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1.古代家庭私宴的名称。</a:t>
            </a:r>
          </a:p>
          <a:p>
            <a:pPr indent="0" fontAlgn="auto">
              <a:lnSpc>
                <a:spcPct val="150000"/>
              </a:lnSpc>
            </a:pPr>
            <a:r>
              <a:rPr lang="en-US" sz="2400" dirty="0">
                <a:solidFill>
                  <a:srgbClr val="54A4C8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</a:t>
            </a:r>
            <a:r>
              <a:rPr sz="2400" dirty="0">
                <a:solidFill>
                  <a:srgbClr val="54A4C8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</a:t>
            </a:r>
            <a:r>
              <a:rPr lang="en-US" sz="2400" dirty="0">
                <a:solidFill>
                  <a:srgbClr val="54A4C8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.</a:t>
            </a:r>
            <a:r>
              <a:rPr sz="2400" dirty="0">
                <a:solidFill>
                  <a:srgbClr val="54A4C8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饱食</a:t>
            </a:r>
            <a:r>
              <a:rPr lang="zh-CN" sz="2400" dirty="0">
                <a:solidFill>
                  <a:srgbClr val="54A4C8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78962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0" grpId="0"/>
      <p:bldP spid="10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550375" y="1003676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5030446" y="920547"/>
            <a:ext cx="241031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饫</a:t>
            </a:r>
          </a:p>
        </p:txBody>
      </p:sp>
      <p:sp>
        <p:nvSpPr>
          <p:cNvPr id="7" name="任意多边形: 形状 6"/>
          <p:cNvSpPr/>
          <p:nvPr/>
        </p:nvSpPr>
        <p:spPr>
          <a:xfrm>
            <a:off x="1577340" y="2275205"/>
            <a:ext cx="9729470" cy="2061845"/>
          </a:xfrm>
          <a:custGeom>
            <a:avLst/>
            <a:gdLst>
              <a:gd name="connsiteX0" fmla="*/ 6046568 w 6198968"/>
              <a:gd name="connsiteY0" fmla="*/ 0 h 3526605"/>
              <a:gd name="connsiteX1" fmla="*/ 6046568 w 6198968"/>
              <a:gd name="connsiteY1" fmla="*/ 0 h 3526605"/>
              <a:gd name="connsiteX2" fmla="*/ 5928035 w 6198968"/>
              <a:gd name="connsiteY2" fmla="*/ 101600 h 3526605"/>
              <a:gd name="connsiteX3" fmla="*/ 5860302 w 6198968"/>
              <a:gd name="connsiteY3" fmla="*/ 152400 h 3526605"/>
              <a:gd name="connsiteX4" fmla="*/ 5792568 w 6198968"/>
              <a:gd name="connsiteY4" fmla="*/ 220133 h 3526605"/>
              <a:gd name="connsiteX5" fmla="*/ 5741768 w 6198968"/>
              <a:gd name="connsiteY5" fmla="*/ 321733 h 3526605"/>
              <a:gd name="connsiteX6" fmla="*/ 5690968 w 6198968"/>
              <a:gd name="connsiteY6" fmla="*/ 355600 h 3526605"/>
              <a:gd name="connsiteX7" fmla="*/ 5589368 w 6198968"/>
              <a:gd name="connsiteY7" fmla="*/ 491066 h 3526605"/>
              <a:gd name="connsiteX8" fmla="*/ 5504702 w 6198968"/>
              <a:gd name="connsiteY8" fmla="*/ 575733 h 3526605"/>
              <a:gd name="connsiteX9" fmla="*/ 5420035 w 6198968"/>
              <a:gd name="connsiteY9" fmla="*/ 677333 h 3526605"/>
              <a:gd name="connsiteX10" fmla="*/ 5403102 w 6198968"/>
              <a:gd name="connsiteY10" fmla="*/ 728133 h 3526605"/>
              <a:gd name="connsiteX11" fmla="*/ 5301502 w 6198968"/>
              <a:gd name="connsiteY11" fmla="*/ 812800 h 3526605"/>
              <a:gd name="connsiteX12" fmla="*/ 5216835 w 6198968"/>
              <a:gd name="connsiteY12" fmla="*/ 897466 h 3526605"/>
              <a:gd name="connsiteX13" fmla="*/ 5182968 w 6198968"/>
              <a:gd name="connsiteY13" fmla="*/ 948266 h 3526605"/>
              <a:gd name="connsiteX14" fmla="*/ 5132168 w 6198968"/>
              <a:gd name="connsiteY14" fmla="*/ 999066 h 3526605"/>
              <a:gd name="connsiteX15" fmla="*/ 5098302 w 6198968"/>
              <a:gd name="connsiteY15" fmla="*/ 1066800 h 3526605"/>
              <a:gd name="connsiteX16" fmla="*/ 5047502 w 6198968"/>
              <a:gd name="connsiteY16" fmla="*/ 1134533 h 3526605"/>
              <a:gd name="connsiteX17" fmla="*/ 4996702 w 6198968"/>
              <a:gd name="connsiteY17" fmla="*/ 1219200 h 3526605"/>
              <a:gd name="connsiteX18" fmla="*/ 4776568 w 6198968"/>
              <a:gd name="connsiteY18" fmla="*/ 1540933 h 3526605"/>
              <a:gd name="connsiteX19" fmla="*/ 5386168 w 6198968"/>
              <a:gd name="connsiteY19" fmla="*/ 2387600 h 3526605"/>
              <a:gd name="connsiteX20" fmla="*/ 5504702 w 6198968"/>
              <a:gd name="connsiteY20" fmla="*/ 2709333 h 3526605"/>
              <a:gd name="connsiteX21" fmla="*/ 5640168 w 6198968"/>
              <a:gd name="connsiteY21" fmla="*/ 2777066 h 3526605"/>
              <a:gd name="connsiteX22" fmla="*/ 5792568 w 6198968"/>
              <a:gd name="connsiteY22" fmla="*/ 2895600 h 3526605"/>
              <a:gd name="connsiteX23" fmla="*/ 5894168 w 6198968"/>
              <a:gd name="connsiteY23" fmla="*/ 2929466 h 3526605"/>
              <a:gd name="connsiteX24" fmla="*/ 5928035 w 6198968"/>
              <a:gd name="connsiteY24" fmla="*/ 2980266 h 3526605"/>
              <a:gd name="connsiteX25" fmla="*/ 5978835 w 6198968"/>
              <a:gd name="connsiteY25" fmla="*/ 3014133 h 3526605"/>
              <a:gd name="connsiteX26" fmla="*/ 6012702 w 6198968"/>
              <a:gd name="connsiteY26" fmla="*/ 3115733 h 3526605"/>
              <a:gd name="connsiteX27" fmla="*/ 6029635 w 6198968"/>
              <a:gd name="connsiteY27" fmla="*/ 3166533 h 3526605"/>
              <a:gd name="connsiteX28" fmla="*/ 6114302 w 6198968"/>
              <a:gd name="connsiteY28" fmla="*/ 3251200 h 3526605"/>
              <a:gd name="connsiteX29" fmla="*/ 6165102 w 6198968"/>
              <a:gd name="connsiteY29" fmla="*/ 3318933 h 3526605"/>
              <a:gd name="connsiteX30" fmla="*/ 6198968 w 6198968"/>
              <a:gd name="connsiteY30" fmla="*/ 3352800 h 3526605"/>
              <a:gd name="connsiteX31" fmla="*/ 6198968 w 6198968"/>
              <a:gd name="connsiteY31" fmla="*/ 3352800 h 3526605"/>
              <a:gd name="connsiteX32" fmla="*/ 5199902 w 6198968"/>
              <a:gd name="connsiteY32" fmla="*/ 3420533 h 3526605"/>
              <a:gd name="connsiteX33" fmla="*/ 4827368 w 6198968"/>
              <a:gd name="connsiteY33" fmla="*/ 3454400 h 3526605"/>
              <a:gd name="connsiteX34" fmla="*/ 4404035 w 6198968"/>
              <a:gd name="connsiteY34" fmla="*/ 3471333 h 3526605"/>
              <a:gd name="connsiteX35" fmla="*/ 3675902 w 6198968"/>
              <a:gd name="connsiteY35" fmla="*/ 3488266 h 3526605"/>
              <a:gd name="connsiteX36" fmla="*/ 3303368 w 6198968"/>
              <a:gd name="connsiteY36" fmla="*/ 3471333 h 3526605"/>
              <a:gd name="connsiteX37" fmla="*/ 1593102 w 6198968"/>
              <a:gd name="connsiteY37" fmla="*/ 3522133 h 3526605"/>
              <a:gd name="connsiteX38" fmla="*/ 949635 w 6198968"/>
              <a:gd name="connsiteY38" fmla="*/ 3505200 h 3526605"/>
              <a:gd name="connsiteX39" fmla="*/ 814168 w 6198968"/>
              <a:gd name="connsiteY39" fmla="*/ 3471333 h 3526605"/>
              <a:gd name="connsiteX40" fmla="*/ 746435 w 6198968"/>
              <a:gd name="connsiteY40" fmla="*/ 3454400 h 3526605"/>
              <a:gd name="connsiteX41" fmla="*/ 695635 w 6198968"/>
              <a:gd name="connsiteY41" fmla="*/ 3437466 h 3526605"/>
              <a:gd name="connsiteX42" fmla="*/ 492435 w 6198968"/>
              <a:gd name="connsiteY42" fmla="*/ 3420533 h 3526605"/>
              <a:gd name="connsiteX43" fmla="*/ 272302 w 6198968"/>
              <a:gd name="connsiteY43" fmla="*/ 3403600 h 3526605"/>
              <a:gd name="connsiteX44" fmla="*/ 221502 w 6198968"/>
              <a:gd name="connsiteY44" fmla="*/ 3335866 h 3526605"/>
              <a:gd name="connsiteX45" fmla="*/ 187635 w 6198968"/>
              <a:gd name="connsiteY45" fmla="*/ 3183466 h 3526605"/>
              <a:gd name="connsiteX46" fmla="*/ 153768 w 6198968"/>
              <a:gd name="connsiteY46" fmla="*/ 3132666 h 3526605"/>
              <a:gd name="connsiteX47" fmla="*/ 102968 w 6198968"/>
              <a:gd name="connsiteY47" fmla="*/ 3031066 h 3526605"/>
              <a:gd name="connsiteX48" fmla="*/ 86035 w 6198968"/>
              <a:gd name="connsiteY48" fmla="*/ 2963333 h 3526605"/>
              <a:gd name="connsiteX49" fmla="*/ 52168 w 6198968"/>
              <a:gd name="connsiteY49" fmla="*/ 2895600 h 3526605"/>
              <a:gd name="connsiteX50" fmla="*/ 35235 w 6198968"/>
              <a:gd name="connsiteY50" fmla="*/ 2844800 h 3526605"/>
              <a:gd name="connsiteX51" fmla="*/ 18302 w 6198968"/>
              <a:gd name="connsiteY51" fmla="*/ 2709333 h 3526605"/>
              <a:gd name="connsiteX52" fmla="*/ 1368 w 6198968"/>
              <a:gd name="connsiteY52" fmla="*/ 2641600 h 3526605"/>
              <a:gd name="connsiteX53" fmla="*/ 69102 w 6198968"/>
              <a:gd name="connsiteY53" fmla="*/ 2540000 h 3526605"/>
              <a:gd name="connsiteX54" fmla="*/ 136835 w 6198968"/>
              <a:gd name="connsiteY54" fmla="*/ 2455333 h 3526605"/>
              <a:gd name="connsiteX55" fmla="*/ 170702 w 6198968"/>
              <a:gd name="connsiteY55" fmla="*/ 2404533 h 3526605"/>
              <a:gd name="connsiteX56" fmla="*/ 255368 w 6198968"/>
              <a:gd name="connsiteY56" fmla="*/ 2286000 h 3526605"/>
              <a:gd name="connsiteX57" fmla="*/ 272302 w 6198968"/>
              <a:gd name="connsiteY57" fmla="*/ 2235200 h 3526605"/>
              <a:gd name="connsiteX58" fmla="*/ 306168 w 6198968"/>
              <a:gd name="connsiteY58" fmla="*/ 2167466 h 3526605"/>
              <a:gd name="connsiteX59" fmla="*/ 306168 w 6198968"/>
              <a:gd name="connsiteY59" fmla="*/ 1947333 h 3526605"/>
              <a:gd name="connsiteX60" fmla="*/ 289235 w 6198968"/>
              <a:gd name="connsiteY60" fmla="*/ 1608666 h 3526605"/>
              <a:gd name="connsiteX61" fmla="*/ 272302 w 6198968"/>
              <a:gd name="connsiteY61" fmla="*/ 1557866 h 3526605"/>
              <a:gd name="connsiteX62" fmla="*/ 204568 w 6198968"/>
              <a:gd name="connsiteY62" fmla="*/ 1320800 h 3526605"/>
              <a:gd name="connsiteX63" fmla="*/ 136835 w 6198968"/>
              <a:gd name="connsiteY63" fmla="*/ 1185333 h 3526605"/>
              <a:gd name="connsiteX64" fmla="*/ 119902 w 6198968"/>
              <a:gd name="connsiteY64" fmla="*/ 1100666 h 3526605"/>
              <a:gd name="connsiteX65" fmla="*/ 102968 w 6198968"/>
              <a:gd name="connsiteY65" fmla="*/ 1032933 h 3526605"/>
              <a:gd name="connsiteX66" fmla="*/ 69102 w 6198968"/>
              <a:gd name="connsiteY66" fmla="*/ 880533 h 3526605"/>
              <a:gd name="connsiteX67" fmla="*/ 86035 w 6198968"/>
              <a:gd name="connsiteY67" fmla="*/ 626533 h 3526605"/>
              <a:gd name="connsiteX68" fmla="*/ 153768 w 6198968"/>
              <a:gd name="connsiteY68" fmla="*/ 592666 h 3526605"/>
              <a:gd name="connsiteX69" fmla="*/ 187635 w 6198968"/>
              <a:gd name="connsiteY69" fmla="*/ 541866 h 3526605"/>
              <a:gd name="connsiteX70" fmla="*/ 221502 w 6198968"/>
              <a:gd name="connsiteY70" fmla="*/ 440266 h 3526605"/>
              <a:gd name="connsiteX71" fmla="*/ 255368 w 6198968"/>
              <a:gd name="connsiteY71" fmla="*/ 389466 h 3526605"/>
              <a:gd name="connsiteX72" fmla="*/ 272302 w 6198968"/>
              <a:gd name="connsiteY72" fmla="*/ 338666 h 3526605"/>
              <a:gd name="connsiteX73" fmla="*/ 340035 w 6198968"/>
              <a:gd name="connsiteY73" fmla="*/ 220133 h 3526605"/>
              <a:gd name="connsiteX74" fmla="*/ 373902 w 6198968"/>
              <a:gd name="connsiteY74" fmla="*/ 118533 h 3526605"/>
              <a:gd name="connsiteX75" fmla="*/ 390835 w 6198968"/>
              <a:gd name="connsiteY75" fmla="*/ 50800 h 3526605"/>
              <a:gd name="connsiteX76" fmla="*/ 458568 w 6198968"/>
              <a:gd name="connsiteY76" fmla="*/ 33866 h 3526605"/>
              <a:gd name="connsiteX77" fmla="*/ 610968 w 6198968"/>
              <a:gd name="connsiteY77" fmla="*/ 33866 h 3526605"/>
              <a:gd name="connsiteX78" fmla="*/ 6046568 w 6198968"/>
              <a:gd name="connsiteY78" fmla="*/ 0 h 35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6198968" h="3526605">
                <a:moveTo>
                  <a:pt x="6046568" y="0"/>
                </a:moveTo>
                <a:lnTo>
                  <a:pt x="6046568" y="0"/>
                </a:lnTo>
                <a:cubicBezTo>
                  <a:pt x="6007057" y="33867"/>
                  <a:pt x="5968311" y="68647"/>
                  <a:pt x="5928035" y="101600"/>
                </a:cubicBezTo>
                <a:cubicBezTo>
                  <a:pt x="5906192" y="119471"/>
                  <a:pt x="5881541" y="133816"/>
                  <a:pt x="5860302" y="152400"/>
                </a:cubicBezTo>
                <a:cubicBezTo>
                  <a:pt x="5836272" y="173426"/>
                  <a:pt x="5815146" y="197555"/>
                  <a:pt x="5792568" y="220133"/>
                </a:cubicBezTo>
                <a:cubicBezTo>
                  <a:pt x="5778796" y="261451"/>
                  <a:pt x="5774595" y="288906"/>
                  <a:pt x="5741768" y="321733"/>
                </a:cubicBezTo>
                <a:cubicBezTo>
                  <a:pt x="5727377" y="336124"/>
                  <a:pt x="5704582" y="340473"/>
                  <a:pt x="5690968" y="355600"/>
                </a:cubicBezTo>
                <a:cubicBezTo>
                  <a:pt x="5653209" y="397555"/>
                  <a:pt x="5589368" y="491066"/>
                  <a:pt x="5589368" y="491066"/>
                </a:cubicBezTo>
                <a:cubicBezTo>
                  <a:pt x="5549658" y="610200"/>
                  <a:pt x="5609323" y="471112"/>
                  <a:pt x="5504702" y="575733"/>
                </a:cubicBezTo>
                <a:cubicBezTo>
                  <a:pt x="5332829" y="747606"/>
                  <a:pt x="5595765" y="560179"/>
                  <a:pt x="5420035" y="677333"/>
                </a:cubicBezTo>
                <a:cubicBezTo>
                  <a:pt x="5414391" y="694266"/>
                  <a:pt x="5413003" y="713281"/>
                  <a:pt x="5403102" y="728133"/>
                </a:cubicBezTo>
                <a:cubicBezTo>
                  <a:pt x="5377026" y="767247"/>
                  <a:pt x="5338986" y="787810"/>
                  <a:pt x="5301502" y="812800"/>
                </a:cubicBezTo>
                <a:cubicBezTo>
                  <a:pt x="5211190" y="948267"/>
                  <a:pt x="5329725" y="784578"/>
                  <a:pt x="5216835" y="897466"/>
                </a:cubicBezTo>
                <a:cubicBezTo>
                  <a:pt x="5202444" y="911857"/>
                  <a:pt x="5195997" y="932632"/>
                  <a:pt x="5182968" y="948266"/>
                </a:cubicBezTo>
                <a:cubicBezTo>
                  <a:pt x="5167637" y="966663"/>
                  <a:pt x="5149101" y="982133"/>
                  <a:pt x="5132168" y="999066"/>
                </a:cubicBezTo>
                <a:cubicBezTo>
                  <a:pt x="5120879" y="1021644"/>
                  <a:pt x="5111681" y="1045394"/>
                  <a:pt x="5098302" y="1066800"/>
                </a:cubicBezTo>
                <a:cubicBezTo>
                  <a:pt x="5083344" y="1090732"/>
                  <a:pt x="5061504" y="1110029"/>
                  <a:pt x="5047502" y="1134533"/>
                </a:cubicBezTo>
                <a:cubicBezTo>
                  <a:pt x="4988882" y="1237117"/>
                  <a:pt x="5075959" y="1139941"/>
                  <a:pt x="4996702" y="1219200"/>
                </a:cubicBezTo>
                <a:lnTo>
                  <a:pt x="4776568" y="1540933"/>
                </a:lnTo>
                <a:lnTo>
                  <a:pt x="5386168" y="2387600"/>
                </a:lnTo>
                <a:lnTo>
                  <a:pt x="5504702" y="2709333"/>
                </a:lnTo>
                <a:cubicBezTo>
                  <a:pt x="5549857" y="2731911"/>
                  <a:pt x="5597576" y="2749962"/>
                  <a:pt x="5640168" y="2777066"/>
                </a:cubicBezTo>
                <a:cubicBezTo>
                  <a:pt x="5736594" y="2838428"/>
                  <a:pt x="5642412" y="2845549"/>
                  <a:pt x="5792568" y="2895600"/>
                </a:cubicBezTo>
                <a:lnTo>
                  <a:pt x="5894168" y="2929466"/>
                </a:lnTo>
                <a:cubicBezTo>
                  <a:pt x="5905457" y="2946399"/>
                  <a:pt x="5913644" y="2965875"/>
                  <a:pt x="5928035" y="2980266"/>
                </a:cubicBezTo>
                <a:cubicBezTo>
                  <a:pt x="5942426" y="2994657"/>
                  <a:pt x="5968049" y="2996875"/>
                  <a:pt x="5978835" y="3014133"/>
                </a:cubicBezTo>
                <a:cubicBezTo>
                  <a:pt x="5997755" y="3044405"/>
                  <a:pt x="6001413" y="3081866"/>
                  <a:pt x="6012702" y="3115733"/>
                </a:cubicBezTo>
                <a:cubicBezTo>
                  <a:pt x="6018346" y="3132666"/>
                  <a:pt x="6019734" y="3151682"/>
                  <a:pt x="6029635" y="3166533"/>
                </a:cubicBezTo>
                <a:cubicBezTo>
                  <a:pt x="6119947" y="3302000"/>
                  <a:pt x="6001413" y="3138311"/>
                  <a:pt x="6114302" y="3251200"/>
                </a:cubicBezTo>
                <a:cubicBezTo>
                  <a:pt x="6134258" y="3271156"/>
                  <a:pt x="6147035" y="3297252"/>
                  <a:pt x="6165102" y="3318933"/>
                </a:cubicBezTo>
                <a:cubicBezTo>
                  <a:pt x="6175322" y="3331198"/>
                  <a:pt x="6187679" y="3341511"/>
                  <a:pt x="6198968" y="3352800"/>
                </a:cubicBezTo>
                <a:lnTo>
                  <a:pt x="6198968" y="3352800"/>
                </a:lnTo>
                <a:lnTo>
                  <a:pt x="5199902" y="3420533"/>
                </a:lnTo>
                <a:cubicBezTo>
                  <a:pt x="5052577" y="3436902"/>
                  <a:pt x="4985839" y="3446059"/>
                  <a:pt x="4827368" y="3454400"/>
                </a:cubicBezTo>
                <a:cubicBezTo>
                  <a:pt x="4686339" y="3461823"/>
                  <a:pt x="4545146" y="3465689"/>
                  <a:pt x="4404035" y="3471333"/>
                </a:cubicBezTo>
                <a:cubicBezTo>
                  <a:pt x="4106353" y="3570561"/>
                  <a:pt x="4325731" y="3510294"/>
                  <a:pt x="3675902" y="3488266"/>
                </a:cubicBezTo>
                <a:cubicBezTo>
                  <a:pt x="3551667" y="3484055"/>
                  <a:pt x="3427546" y="3476977"/>
                  <a:pt x="3303368" y="3471333"/>
                </a:cubicBezTo>
                <a:cubicBezTo>
                  <a:pt x="1705723" y="3506446"/>
                  <a:pt x="2273654" y="3454079"/>
                  <a:pt x="1593102" y="3522133"/>
                </a:cubicBezTo>
                <a:cubicBezTo>
                  <a:pt x="1378613" y="3516489"/>
                  <a:pt x="1163967" y="3515169"/>
                  <a:pt x="949635" y="3505200"/>
                </a:cubicBezTo>
                <a:cubicBezTo>
                  <a:pt x="887957" y="3502331"/>
                  <a:pt x="867160" y="3486473"/>
                  <a:pt x="814168" y="3471333"/>
                </a:cubicBezTo>
                <a:cubicBezTo>
                  <a:pt x="791791" y="3464940"/>
                  <a:pt x="768812" y="3460794"/>
                  <a:pt x="746435" y="3454400"/>
                </a:cubicBezTo>
                <a:cubicBezTo>
                  <a:pt x="729272" y="3449496"/>
                  <a:pt x="713328" y="3439825"/>
                  <a:pt x="695635" y="3437466"/>
                </a:cubicBezTo>
                <a:cubicBezTo>
                  <a:pt x="628263" y="3428483"/>
                  <a:pt x="560066" y="3427296"/>
                  <a:pt x="492435" y="3420533"/>
                </a:cubicBezTo>
                <a:cubicBezTo>
                  <a:pt x="288096" y="3400100"/>
                  <a:pt x="427820" y="3403600"/>
                  <a:pt x="272302" y="3403600"/>
                </a:cubicBezTo>
                <a:lnTo>
                  <a:pt x="221502" y="3335866"/>
                </a:lnTo>
                <a:cubicBezTo>
                  <a:pt x="210213" y="3285066"/>
                  <a:pt x="204091" y="3232835"/>
                  <a:pt x="187635" y="3183466"/>
                </a:cubicBezTo>
                <a:cubicBezTo>
                  <a:pt x="181199" y="3164159"/>
                  <a:pt x="162869" y="3150869"/>
                  <a:pt x="153768" y="3132666"/>
                </a:cubicBezTo>
                <a:cubicBezTo>
                  <a:pt x="83661" y="2992452"/>
                  <a:pt x="200026" y="3176652"/>
                  <a:pt x="102968" y="3031066"/>
                </a:cubicBezTo>
                <a:cubicBezTo>
                  <a:pt x="97324" y="3008488"/>
                  <a:pt x="94207" y="2985124"/>
                  <a:pt x="86035" y="2963333"/>
                </a:cubicBezTo>
                <a:cubicBezTo>
                  <a:pt x="77172" y="2939698"/>
                  <a:pt x="62112" y="2918802"/>
                  <a:pt x="52168" y="2895600"/>
                </a:cubicBezTo>
                <a:cubicBezTo>
                  <a:pt x="45137" y="2879194"/>
                  <a:pt x="40879" y="2861733"/>
                  <a:pt x="35235" y="2844800"/>
                </a:cubicBezTo>
                <a:cubicBezTo>
                  <a:pt x="29591" y="2799644"/>
                  <a:pt x="25783" y="2754221"/>
                  <a:pt x="18302" y="2709333"/>
                </a:cubicBezTo>
                <a:cubicBezTo>
                  <a:pt x="14476" y="2686377"/>
                  <a:pt x="-5319" y="2663891"/>
                  <a:pt x="1368" y="2641600"/>
                </a:cubicBezTo>
                <a:cubicBezTo>
                  <a:pt x="13064" y="2602614"/>
                  <a:pt x="69102" y="2540000"/>
                  <a:pt x="69102" y="2540000"/>
                </a:cubicBezTo>
                <a:cubicBezTo>
                  <a:pt x="102067" y="2441104"/>
                  <a:pt x="60242" y="2531926"/>
                  <a:pt x="136835" y="2455333"/>
                </a:cubicBezTo>
                <a:cubicBezTo>
                  <a:pt x="151226" y="2440942"/>
                  <a:pt x="158873" y="2421094"/>
                  <a:pt x="170702" y="2404533"/>
                </a:cubicBezTo>
                <a:cubicBezTo>
                  <a:pt x="183490" y="2386629"/>
                  <a:pt x="242063" y="2312610"/>
                  <a:pt x="255368" y="2286000"/>
                </a:cubicBezTo>
                <a:cubicBezTo>
                  <a:pt x="263350" y="2270035"/>
                  <a:pt x="265271" y="2251606"/>
                  <a:pt x="272302" y="2235200"/>
                </a:cubicBezTo>
                <a:cubicBezTo>
                  <a:pt x="282246" y="2211998"/>
                  <a:pt x="294879" y="2190044"/>
                  <a:pt x="306168" y="2167466"/>
                </a:cubicBezTo>
                <a:cubicBezTo>
                  <a:pt x="336122" y="2017701"/>
                  <a:pt x="320197" y="2143733"/>
                  <a:pt x="306168" y="1947333"/>
                </a:cubicBezTo>
                <a:cubicBezTo>
                  <a:pt x="298115" y="1834590"/>
                  <a:pt x="299027" y="1721271"/>
                  <a:pt x="289235" y="1608666"/>
                </a:cubicBezTo>
                <a:cubicBezTo>
                  <a:pt x="287689" y="1590884"/>
                  <a:pt x="276998" y="1575086"/>
                  <a:pt x="272302" y="1557866"/>
                </a:cubicBezTo>
                <a:cubicBezTo>
                  <a:pt x="259280" y="1510120"/>
                  <a:pt x="230526" y="1372715"/>
                  <a:pt x="204568" y="1320800"/>
                </a:cubicBezTo>
                <a:lnTo>
                  <a:pt x="136835" y="1185333"/>
                </a:lnTo>
                <a:cubicBezTo>
                  <a:pt x="131191" y="1157111"/>
                  <a:pt x="126146" y="1128762"/>
                  <a:pt x="119902" y="1100666"/>
                </a:cubicBezTo>
                <a:cubicBezTo>
                  <a:pt x="114853" y="1077948"/>
                  <a:pt x="107532" y="1055754"/>
                  <a:pt x="102968" y="1032933"/>
                </a:cubicBezTo>
                <a:cubicBezTo>
                  <a:pt x="73165" y="883918"/>
                  <a:pt x="102058" y="979402"/>
                  <a:pt x="69102" y="880533"/>
                </a:cubicBezTo>
                <a:cubicBezTo>
                  <a:pt x="74746" y="795866"/>
                  <a:pt x="62092" y="707940"/>
                  <a:pt x="86035" y="626533"/>
                </a:cubicBezTo>
                <a:cubicBezTo>
                  <a:pt x="93158" y="602316"/>
                  <a:pt x="134376" y="608826"/>
                  <a:pt x="153768" y="592666"/>
                </a:cubicBezTo>
                <a:cubicBezTo>
                  <a:pt x="169402" y="579637"/>
                  <a:pt x="176346" y="558799"/>
                  <a:pt x="187635" y="541866"/>
                </a:cubicBezTo>
                <a:cubicBezTo>
                  <a:pt x="198924" y="507999"/>
                  <a:pt x="201700" y="469969"/>
                  <a:pt x="221502" y="440266"/>
                </a:cubicBezTo>
                <a:cubicBezTo>
                  <a:pt x="232791" y="423333"/>
                  <a:pt x="246267" y="407669"/>
                  <a:pt x="255368" y="389466"/>
                </a:cubicBezTo>
                <a:cubicBezTo>
                  <a:pt x="263350" y="373501"/>
                  <a:pt x="265271" y="355072"/>
                  <a:pt x="272302" y="338666"/>
                </a:cubicBezTo>
                <a:cubicBezTo>
                  <a:pt x="298084" y="278507"/>
                  <a:pt x="306021" y="271154"/>
                  <a:pt x="340035" y="220133"/>
                </a:cubicBezTo>
                <a:lnTo>
                  <a:pt x="373902" y="118533"/>
                </a:lnTo>
                <a:cubicBezTo>
                  <a:pt x="392620" y="62379"/>
                  <a:pt x="390835" y="85582"/>
                  <a:pt x="390835" y="50800"/>
                </a:cubicBezTo>
                <a:lnTo>
                  <a:pt x="458568" y="33866"/>
                </a:lnTo>
                <a:lnTo>
                  <a:pt x="610968" y="33866"/>
                </a:lnTo>
                <a:lnTo>
                  <a:pt x="6046568" y="0"/>
                </a:lnTo>
                <a:close/>
              </a:path>
            </a:pathLst>
          </a:custGeom>
          <a:solidFill>
            <a:srgbClr val="B9DA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5" name="文本框 4"/>
          <p:cNvSpPr txBox="1"/>
          <p:nvPr/>
        </p:nvSpPr>
        <p:spPr>
          <a:xfrm>
            <a:off x="2040890" y="2513965"/>
            <a:ext cx="7784465" cy="1301318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fontAlgn="auto">
              <a:lnSpc>
                <a:spcPct val="150000"/>
              </a:lnSpc>
            </a:pP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耶利米书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31:25</a:t>
            </a:r>
            <a:r>
              <a:rPr lang="en-US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疲乏的人，我使他</a:t>
            </a:r>
          </a:p>
          <a:p>
            <a:pPr indent="0" fontAlgn="auto">
              <a:lnSpc>
                <a:spcPct val="150000"/>
              </a:lnSpc>
            </a:pP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饱</a:t>
            </a:r>
            <a:r>
              <a:rPr lang="zh-CN" altLang="zh-CN" sz="28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饫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  <a:sym typeface="+mn-ea"/>
              </a:rPr>
              <a:t>yù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）；愁烦的人，我使他知足。</a:t>
            </a:r>
          </a:p>
        </p:txBody>
      </p:sp>
      <p:sp>
        <p:nvSpPr>
          <p:cNvPr id="2" name="文本框 4"/>
          <p:cNvSpPr txBox="1"/>
          <p:nvPr/>
        </p:nvSpPr>
        <p:spPr>
          <a:xfrm>
            <a:off x="6200775" y="4979035"/>
            <a:ext cx="3797300" cy="425758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238125">
              <a:lnSpc>
                <a:spcPts val="2625"/>
              </a:lnSpc>
            </a:pPr>
            <a:r>
              <a:rPr lang="zh-CN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备注：</a:t>
            </a:r>
            <a:r>
              <a:rPr lang="zh-CN" altLang="en-US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圣经中共出现</a:t>
            </a:r>
            <a:r>
              <a:rPr lang="en-US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</a:t>
            </a:r>
            <a:r>
              <a:rPr lang="zh-CN" altLang="en-US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处</a:t>
            </a:r>
          </a:p>
        </p:txBody>
      </p:sp>
    </p:spTree>
    <p:extLst>
      <p:ext uri="{BB962C8B-B14F-4D97-AF65-F5344CB8AC3E}">
        <p14:creationId xmlns:p14="http://schemas.microsoft.com/office/powerpoint/2010/main" val="27863541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115945" y="2693035"/>
            <a:ext cx="6660515" cy="13220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80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《</a:t>
            </a:r>
            <a:r>
              <a:rPr lang="zh-CN" altLang="en-US" sz="80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耶利米哀歌</a:t>
            </a:r>
            <a:r>
              <a:rPr lang="en-US" altLang="zh-CN" sz="80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》</a:t>
            </a:r>
            <a:endParaRPr lang="zh-CN" altLang="en-US" sz="80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174" y="2463696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4966900" y="2593953"/>
            <a:ext cx="1931607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800" dirty="0">
                <a:solidFill>
                  <a:srgbClr val="FF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sz="307000" dirty="0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485057" y="1629126"/>
            <a:ext cx="16126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rgbClr val="333333"/>
                </a:solidFill>
                <a:effectLst/>
                <a:latin typeface="微软雅黑" panose="020B0503020204020204" charset="-122"/>
                <a:cs typeface="Times New Roman" panose="02020603050405020304" pitchFamily="18" charset="0"/>
              </a:rPr>
              <a:t> </a:t>
            </a:r>
            <a:endParaRPr lang="zh-CN" altLang="en-US" sz="4400" b="1" dirty="0"/>
          </a:p>
        </p:txBody>
      </p:sp>
      <p:sp>
        <p:nvSpPr>
          <p:cNvPr id="6" name="文本框 5"/>
          <p:cNvSpPr txBox="1"/>
          <p:nvPr/>
        </p:nvSpPr>
        <p:spPr>
          <a:xfrm>
            <a:off x="4744085" y="185939"/>
            <a:ext cx="2596515" cy="131445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zh-CN" sz="138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窘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5020310" y="1914525"/>
            <a:ext cx="2453640" cy="427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04800">
              <a:lnSpc>
                <a:spcPts val="2625"/>
              </a:lnSpc>
            </a:pPr>
            <a:r>
              <a:rPr lang="zh-CN" altLang="zh-CN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jiǒng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5776595" y="4949825"/>
            <a:ext cx="5722620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sz="2400" dirty="0">
                <a:solidFill>
                  <a:srgbClr val="3E99C2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释义：1.困迫。2.贫困；穷困。</a:t>
            </a:r>
          </a:p>
          <a:p>
            <a:pPr indent="0" fontAlgn="auto">
              <a:lnSpc>
                <a:spcPct val="150000"/>
              </a:lnSpc>
            </a:pPr>
            <a:r>
              <a:rPr lang="zh-CN" sz="2400" dirty="0">
                <a:solidFill>
                  <a:srgbClr val="3E99C2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en-US" altLang="zh-CN" sz="2400" dirty="0">
                <a:solidFill>
                  <a:srgbClr val="3E99C2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</a:t>
            </a:r>
            <a:r>
              <a:rPr lang="zh-CN" sz="2400" dirty="0">
                <a:solidFill>
                  <a:srgbClr val="3E99C2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3.难堪；为难。4.使为难。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0" grpId="0"/>
      <p:bldP spid="10" grpId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550375" y="1003676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5030446" y="920547"/>
            <a:ext cx="241031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窘</a:t>
            </a:r>
          </a:p>
        </p:txBody>
      </p:sp>
      <p:sp>
        <p:nvSpPr>
          <p:cNvPr id="7" name="任意多边形: 形状 6"/>
          <p:cNvSpPr/>
          <p:nvPr/>
        </p:nvSpPr>
        <p:spPr>
          <a:xfrm>
            <a:off x="1520190" y="2275205"/>
            <a:ext cx="9554210" cy="2817495"/>
          </a:xfrm>
          <a:custGeom>
            <a:avLst/>
            <a:gdLst>
              <a:gd name="connsiteX0" fmla="*/ 6046568 w 6198968"/>
              <a:gd name="connsiteY0" fmla="*/ 0 h 3526605"/>
              <a:gd name="connsiteX1" fmla="*/ 6046568 w 6198968"/>
              <a:gd name="connsiteY1" fmla="*/ 0 h 3526605"/>
              <a:gd name="connsiteX2" fmla="*/ 5928035 w 6198968"/>
              <a:gd name="connsiteY2" fmla="*/ 101600 h 3526605"/>
              <a:gd name="connsiteX3" fmla="*/ 5860302 w 6198968"/>
              <a:gd name="connsiteY3" fmla="*/ 152400 h 3526605"/>
              <a:gd name="connsiteX4" fmla="*/ 5792568 w 6198968"/>
              <a:gd name="connsiteY4" fmla="*/ 220133 h 3526605"/>
              <a:gd name="connsiteX5" fmla="*/ 5741768 w 6198968"/>
              <a:gd name="connsiteY5" fmla="*/ 321733 h 3526605"/>
              <a:gd name="connsiteX6" fmla="*/ 5690968 w 6198968"/>
              <a:gd name="connsiteY6" fmla="*/ 355600 h 3526605"/>
              <a:gd name="connsiteX7" fmla="*/ 5589368 w 6198968"/>
              <a:gd name="connsiteY7" fmla="*/ 491066 h 3526605"/>
              <a:gd name="connsiteX8" fmla="*/ 5504702 w 6198968"/>
              <a:gd name="connsiteY8" fmla="*/ 575733 h 3526605"/>
              <a:gd name="connsiteX9" fmla="*/ 5420035 w 6198968"/>
              <a:gd name="connsiteY9" fmla="*/ 677333 h 3526605"/>
              <a:gd name="connsiteX10" fmla="*/ 5403102 w 6198968"/>
              <a:gd name="connsiteY10" fmla="*/ 728133 h 3526605"/>
              <a:gd name="connsiteX11" fmla="*/ 5301502 w 6198968"/>
              <a:gd name="connsiteY11" fmla="*/ 812800 h 3526605"/>
              <a:gd name="connsiteX12" fmla="*/ 5216835 w 6198968"/>
              <a:gd name="connsiteY12" fmla="*/ 897466 h 3526605"/>
              <a:gd name="connsiteX13" fmla="*/ 5182968 w 6198968"/>
              <a:gd name="connsiteY13" fmla="*/ 948266 h 3526605"/>
              <a:gd name="connsiteX14" fmla="*/ 5132168 w 6198968"/>
              <a:gd name="connsiteY14" fmla="*/ 999066 h 3526605"/>
              <a:gd name="connsiteX15" fmla="*/ 5098302 w 6198968"/>
              <a:gd name="connsiteY15" fmla="*/ 1066800 h 3526605"/>
              <a:gd name="connsiteX16" fmla="*/ 5047502 w 6198968"/>
              <a:gd name="connsiteY16" fmla="*/ 1134533 h 3526605"/>
              <a:gd name="connsiteX17" fmla="*/ 4996702 w 6198968"/>
              <a:gd name="connsiteY17" fmla="*/ 1219200 h 3526605"/>
              <a:gd name="connsiteX18" fmla="*/ 4776568 w 6198968"/>
              <a:gd name="connsiteY18" fmla="*/ 1540933 h 3526605"/>
              <a:gd name="connsiteX19" fmla="*/ 5386168 w 6198968"/>
              <a:gd name="connsiteY19" fmla="*/ 2387600 h 3526605"/>
              <a:gd name="connsiteX20" fmla="*/ 5504702 w 6198968"/>
              <a:gd name="connsiteY20" fmla="*/ 2709333 h 3526605"/>
              <a:gd name="connsiteX21" fmla="*/ 5640168 w 6198968"/>
              <a:gd name="connsiteY21" fmla="*/ 2777066 h 3526605"/>
              <a:gd name="connsiteX22" fmla="*/ 5792568 w 6198968"/>
              <a:gd name="connsiteY22" fmla="*/ 2895600 h 3526605"/>
              <a:gd name="connsiteX23" fmla="*/ 5894168 w 6198968"/>
              <a:gd name="connsiteY23" fmla="*/ 2929466 h 3526605"/>
              <a:gd name="connsiteX24" fmla="*/ 5928035 w 6198968"/>
              <a:gd name="connsiteY24" fmla="*/ 2980266 h 3526605"/>
              <a:gd name="connsiteX25" fmla="*/ 5978835 w 6198968"/>
              <a:gd name="connsiteY25" fmla="*/ 3014133 h 3526605"/>
              <a:gd name="connsiteX26" fmla="*/ 6012702 w 6198968"/>
              <a:gd name="connsiteY26" fmla="*/ 3115733 h 3526605"/>
              <a:gd name="connsiteX27" fmla="*/ 6029635 w 6198968"/>
              <a:gd name="connsiteY27" fmla="*/ 3166533 h 3526605"/>
              <a:gd name="connsiteX28" fmla="*/ 6114302 w 6198968"/>
              <a:gd name="connsiteY28" fmla="*/ 3251200 h 3526605"/>
              <a:gd name="connsiteX29" fmla="*/ 6165102 w 6198968"/>
              <a:gd name="connsiteY29" fmla="*/ 3318933 h 3526605"/>
              <a:gd name="connsiteX30" fmla="*/ 6198968 w 6198968"/>
              <a:gd name="connsiteY30" fmla="*/ 3352800 h 3526605"/>
              <a:gd name="connsiteX31" fmla="*/ 6198968 w 6198968"/>
              <a:gd name="connsiteY31" fmla="*/ 3352800 h 3526605"/>
              <a:gd name="connsiteX32" fmla="*/ 5199902 w 6198968"/>
              <a:gd name="connsiteY32" fmla="*/ 3420533 h 3526605"/>
              <a:gd name="connsiteX33" fmla="*/ 4827368 w 6198968"/>
              <a:gd name="connsiteY33" fmla="*/ 3454400 h 3526605"/>
              <a:gd name="connsiteX34" fmla="*/ 4404035 w 6198968"/>
              <a:gd name="connsiteY34" fmla="*/ 3471333 h 3526605"/>
              <a:gd name="connsiteX35" fmla="*/ 3675902 w 6198968"/>
              <a:gd name="connsiteY35" fmla="*/ 3488266 h 3526605"/>
              <a:gd name="connsiteX36" fmla="*/ 3303368 w 6198968"/>
              <a:gd name="connsiteY36" fmla="*/ 3471333 h 3526605"/>
              <a:gd name="connsiteX37" fmla="*/ 1593102 w 6198968"/>
              <a:gd name="connsiteY37" fmla="*/ 3522133 h 3526605"/>
              <a:gd name="connsiteX38" fmla="*/ 949635 w 6198968"/>
              <a:gd name="connsiteY38" fmla="*/ 3505200 h 3526605"/>
              <a:gd name="connsiteX39" fmla="*/ 814168 w 6198968"/>
              <a:gd name="connsiteY39" fmla="*/ 3471333 h 3526605"/>
              <a:gd name="connsiteX40" fmla="*/ 746435 w 6198968"/>
              <a:gd name="connsiteY40" fmla="*/ 3454400 h 3526605"/>
              <a:gd name="connsiteX41" fmla="*/ 695635 w 6198968"/>
              <a:gd name="connsiteY41" fmla="*/ 3437466 h 3526605"/>
              <a:gd name="connsiteX42" fmla="*/ 492435 w 6198968"/>
              <a:gd name="connsiteY42" fmla="*/ 3420533 h 3526605"/>
              <a:gd name="connsiteX43" fmla="*/ 272302 w 6198968"/>
              <a:gd name="connsiteY43" fmla="*/ 3403600 h 3526605"/>
              <a:gd name="connsiteX44" fmla="*/ 221502 w 6198968"/>
              <a:gd name="connsiteY44" fmla="*/ 3335866 h 3526605"/>
              <a:gd name="connsiteX45" fmla="*/ 187635 w 6198968"/>
              <a:gd name="connsiteY45" fmla="*/ 3183466 h 3526605"/>
              <a:gd name="connsiteX46" fmla="*/ 153768 w 6198968"/>
              <a:gd name="connsiteY46" fmla="*/ 3132666 h 3526605"/>
              <a:gd name="connsiteX47" fmla="*/ 102968 w 6198968"/>
              <a:gd name="connsiteY47" fmla="*/ 3031066 h 3526605"/>
              <a:gd name="connsiteX48" fmla="*/ 86035 w 6198968"/>
              <a:gd name="connsiteY48" fmla="*/ 2963333 h 3526605"/>
              <a:gd name="connsiteX49" fmla="*/ 52168 w 6198968"/>
              <a:gd name="connsiteY49" fmla="*/ 2895600 h 3526605"/>
              <a:gd name="connsiteX50" fmla="*/ 35235 w 6198968"/>
              <a:gd name="connsiteY50" fmla="*/ 2844800 h 3526605"/>
              <a:gd name="connsiteX51" fmla="*/ 18302 w 6198968"/>
              <a:gd name="connsiteY51" fmla="*/ 2709333 h 3526605"/>
              <a:gd name="connsiteX52" fmla="*/ 1368 w 6198968"/>
              <a:gd name="connsiteY52" fmla="*/ 2641600 h 3526605"/>
              <a:gd name="connsiteX53" fmla="*/ 69102 w 6198968"/>
              <a:gd name="connsiteY53" fmla="*/ 2540000 h 3526605"/>
              <a:gd name="connsiteX54" fmla="*/ 136835 w 6198968"/>
              <a:gd name="connsiteY54" fmla="*/ 2455333 h 3526605"/>
              <a:gd name="connsiteX55" fmla="*/ 170702 w 6198968"/>
              <a:gd name="connsiteY55" fmla="*/ 2404533 h 3526605"/>
              <a:gd name="connsiteX56" fmla="*/ 255368 w 6198968"/>
              <a:gd name="connsiteY56" fmla="*/ 2286000 h 3526605"/>
              <a:gd name="connsiteX57" fmla="*/ 272302 w 6198968"/>
              <a:gd name="connsiteY57" fmla="*/ 2235200 h 3526605"/>
              <a:gd name="connsiteX58" fmla="*/ 306168 w 6198968"/>
              <a:gd name="connsiteY58" fmla="*/ 2167466 h 3526605"/>
              <a:gd name="connsiteX59" fmla="*/ 306168 w 6198968"/>
              <a:gd name="connsiteY59" fmla="*/ 1947333 h 3526605"/>
              <a:gd name="connsiteX60" fmla="*/ 289235 w 6198968"/>
              <a:gd name="connsiteY60" fmla="*/ 1608666 h 3526605"/>
              <a:gd name="connsiteX61" fmla="*/ 272302 w 6198968"/>
              <a:gd name="connsiteY61" fmla="*/ 1557866 h 3526605"/>
              <a:gd name="connsiteX62" fmla="*/ 204568 w 6198968"/>
              <a:gd name="connsiteY62" fmla="*/ 1320800 h 3526605"/>
              <a:gd name="connsiteX63" fmla="*/ 136835 w 6198968"/>
              <a:gd name="connsiteY63" fmla="*/ 1185333 h 3526605"/>
              <a:gd name="connsiteX64" fmla="*/ 119902 w 6198968"/>
              <a:gd name="connsiteY64" fmla="*/ 1100666 h 3526605"/>
              <a:gd name="connsiteX65" fmla="*/ 102968 w 6198968"/>
              <a:gd name="connsiteY65" fmla="*/ 1032933 h 3526605"/>
              <a:gd name="connsiteX66" fmla="*/ 69102 w 6198968"/>
              <a:gd name="connsiteY66" fmla="*/ 880533 h 3526605"/>
              <a:gd name="connsiteX67" fmla="*/ 86035 w 6198968"/>
              <a:gd name="connsiteY67" fmla="*/ 626533 h 3526605"/>
              <a:gd name="connsiteX68" fmla="*/ 153768 w 6198968"/>
              <a:gd name="connsiteY68" fmla="*/ 592666 h 3526605"/>
              <a:gd name="connsiteX69" fmla="*/ 187635 w 6198968"/>
              <a:gd name="connsiteY69" fmla="*/ 541866 h 3526605"/>
              <a:gd name="connsiteX70" fmla="*/ 221502 w 6198968"/>
              <a:gd name="connsiteY70" fmla="*/ 440266 h 3526605"/>
              <a:gd name="connsiteX71" fmla="*/ 255368 w 6198968"/>
              <a:gd name="connsiteY71" fmla="*/ 389466 h 3526605"/>
              <a:gd name="connsiteX72" fmla="*/ 272302 w 6198968"/>
              <a:gd name="connsiteY72" fmla="*/ 338666 h 3526605"/>
              <a:gd name="connsiteX73" fmla="*/ 340035 w 6198968"/>
              <a:gd name="connsiteY73" fmla="*/ 220133 h 3526605"/>
              <a:gd name="connsiteX74" fmla="*/ 373902 w 6198968"/>
              <a:gd name="connsiteY74" fmla="*/ 118533 h 3526605"/>
              <a:gd name="connsiteX75" fmla="*/ 390835 w 6198968"/>
              <a:gd name="connsiteY75" fmla="*/ 50800 h 3526605"/>
              <a:gd name="connsiteX76" fmla="*/ 458568 w 6198968"/>
              <a:gd name="connsiteY76" fmla="*/ 33866 h 3526605"/>
              <a:gd name="connsiteX77" fmla="*/ 610968 w 6198968"/>
              <a:gd name="connsiteY77" fmla="*/ 33866 h 3526605"/>
              <a:gd name="connsiteX78" fmla="*/ 6046568 w 6198968"/>
              <a:gd name="connsiteY78" fmla="*/ 0 h 35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6198968" h="3526605">
                <a:moveTo>
                  <a:pt x="6046568" y="0"/>
                </a:moveTo>
                <a:lnTo>
                  <a:pt x="6046568" y="0"/>
                </a:lnTo>
                <a:cubicBezTo>
                  <a:pt x="6007057" y="33867"/>
                  <a:pt x="5968311" y="68647"/>
                  <a:pt x="5928035" y="101600"/>
                </a:cubicBezTo>
                <a:cubicBezTo>
                  <a:pt x="5906192" y="119471"/>
                  <a:pt x="5881541" y="133816"/>
                  <a:pt x="5860302" y="152400"/>
                </a:cubicBezTo>
                <a:cubicBezTo>
                  <a:pt x="5836272" y="173426"/>
                  <a:pt x="5815146" y="197555"/>
                  <a:pt x="5792568" y="220133"/>
                </a:cubicBezTo>
                <a:cubicBezTo>
                  <a:pt x="5778796" y="261451"/>
                  <a:pt x="5774595" y="288906"/>
                  <a:pt x="5741768" y="321733"/>
                </a:cubicBezTo>
                <a:cubicBezTo>
                  <a:pt x="5727377" y="336124"/>
                  <a:pt x="5704582" y="340473"/>
                  <a:pt x="5690968" y="355600"/>
                </a:cubicBezTo>
                <a:cubicBezTo>
                  <a:pt x="5653209" y="397555"/>
                  <a:pt x="5589368" y="491066"/>
                  <a:pt x="5589368" y="491066"/>
                </a:cubicBezTo>
                <a:cubicBezTo>
                  <a:pt x="5549658" y="610200"/>
                  <a:pt x="5609323" y="471112"/>
                  <a:pt x="5504702" y="575733"/>
                </a:cubicBezTo>
                <a:cubicBezTo>
                  <a:pt x="5332829" y="747606"/>
                  <a:pt x="5595765" y="560179"/>
                  <a:pt x="5420035" y="677333"/>
                </a:cubicBezTo>
                <a:cubicBezTo>
                  <a:pt x="5414391" y="694266"/>
                  <a:pt x="5413003" y="713281"/>
                  <a:pt x="5403102" y="728133"/>
                </a:cubicBezTo>
                <a:cubicBezTo>
                  <a:pt x="5377026" y="767247"/>
                  <a:pt x="5338986" y="787810"/>
                  <a:pt x="5301502" y="812800"/>
                </a:cubicBezTo>
                <a:cubicBezTo>
                  <a:pt x="5211190" y="948267"/>
                  <a:pt x="5329725" y="784578"/>
                  <a:pt x="5216835" y="897466"/>
                </a:cubicBezTo>
                <a:cubicBezTo>
                  <a:pt x="5202444" y="911857"/>
                  <a:pt x="5195997" y="932632"/>
                  <a:pt x="5182968" y="948266"/>
                </a:cubicBezTo>
                <a:cubicBezTo>
                  <a:pt x="5167637" y="966663"/>
                  <a:pt x="5149101" y="982133"/>
                  <a:pt x="5132168" y="999066"/>
                </a:cubicBezTo>
                <a:cubicBezTo>
                  <a:pt x="5120879" y="1021644"/>
                  <a:pt x="5111681" y="1045394"/>
                  <a:pt x="5098302" y="1066800"/>
                </a:cubicBezTo>
                <a:cubicBezTo>
                  <a:pt x="5083344" y="1090732"/>
                  <a:pt x="5061504" y="1110029"/>
                  <a:pt x="5047502" y="1134533"/>
                </a:cubicBezTo>
                <a:cubicBezTo>
                  <a:pt x="4988882" y="1237117"/>
                  <a:pt x="5075959" y="1139941"/>
                  <a:pt x="4996702" y="1219200"/>
                </a:cubicBezTo>
                <a:lnTo>
                  <a:pt x="4776568" y="1540933"/>
                </a:lnTo>
                <a:lnTo>
                  <a:pt x="5386168" y="2387600"/>
                </a:lnTo>
                <a:lnTo>
                  <a:pt x="5504702" y="2709333"/>
                </a:lnTo>
                <a:cubicBezTo>
                  <a:pt x="5549857" y="2731911"/>
                  <a:pt x="5597576" y="2749962"/>
                  <a:pt x="5640168" y="2777066"/>
                </a:cubicBezTo>
                <a:cubicBezTo>
                  <a:pt x="5736594" y="2838428"/>
                  <a:pt x="5642412" y="2845549"/>
                  <a:pt x="5792568" y="2895600"/>
                </a:cubicBezTo>
                <a:lnTo>
                  <a:pt x="5894168" y="2929466"/>
                </a:lnTo>
                <a:cubicBezTo>
                  <a:pt x="5905457" y="2946399"/>
                  <a:pt x="5913644" y="2965875"/>
                  <a:pt x="5928035" y="2980266"/>
                </a:cubicBezTo>
                <a:cubicBezTo>
                  <a:pt x="5942426" y="2994657"/>
                  <a:pt x="5968049" y="2996875"/>
                  <a:pt x="5978835" y="3014133"/>
                </a:cubicBezTo>
                <a:cubicBezTo>
                  <a:pt x="5997755" y="3044405"/>
                  <a:pt x="6001413" y="3081866"/>
                  <a:pt x="6012702" y="3115733"/>
                </a:cubicBezTo>
                <a:cubicBezTo>
                  <a:pt x="6018346" y="3132666"/>
                  <a:pt x="6019734" y="3151682"/>
                  <a:pt x="6029635" y="3166533"/>
                </a:cubicBezTo>
                <a:cubicBezTo>
                  <a:pt x="6119947" y="3302000"/>
                  <a:pt x="6001413" y="3138311"/>
                  <a:pt x="6114302" y="3251200"/>
                </a:cubicBezTo>
                <a:cubicBezTo>
                  <a:pt x="6134258" y="3271156"/>
                  <a:pt x="6147035" y="3297252"/>
                  <a:pt x="6165102" y="3318933"/>
                </a:cubicBezTo>
                <a:cubicBezTo>
                  <a:pt x="6175322" y="3331198"/>
                  <a:pt x="6187679" y="3341511"/>
                  <a:pt x="6198968" y="3352800"/>
                </a:cubicBezTo>
                <a:lnTo>
                  <a:pt x="6198968" y="3352800"/>
                </a:lnTo>
                <a:lnTo>
                  <a:pt x="5199902" y="3420533"/>
                </a:lnTo>
                <a:cubicBezTo>
                  <a:pt x="5052577" y="3436902"/>
                  <a:pt x="4985839" y="3446059"/>
                  <a:pt x="4827368" y="3454400"/>
                </a:cubicBezTo>
                <a:cubicBezTo>
                  <a:pt x="4686339" y="3461823"/>
                  <a:pt x="4545146" y="3465689"/>
                  <a:pt x="4404035" y="3471333"/>
                </a:cubicBezTo>
                <a:cubicBezTo>
                  <a:pt x="4106353" y="3570561"/>
                  <a:pt x="4325731" y="3510294"/>
                  <a:pt x="3675902" y="3488266"/>
                </a:cubicBezTo>
                <a:cubicBezTo>
                  <a:pt x="3551667" y="3484055"/>
                  <a:pt x="3427546" y="3476977"/>
                  <a:pt x="3303368" y="3471333"/>
                </a:cubicBezTo>
                <a:cubicBezTo>
                  <a:pt x="1705723" y="3506446"/>
                  <a:pt x="2273654" y="3454079"/>
                  <a:pt x="1593102" y="3522133"/>
                </a:cubicBezTo>
                <a:cubicBezTo>
                  <a:pt x="1378613" y="3516489"/>
                  <a:pt x="1163967" y="3515169"/>
                  <a:pt x="949635" y="3505200"/>
                </a:cubicBezTo>
                <a:cubicBezTo>
                  <a:pt x="887957" y="3502331"/>
                  <a:pt x="867160" y="3486473"/>
                  <a:pt x="814168" y="3471333"/>
                </a:cubicBezTo>
                <a:cubicBezTo>
                  <a:pt x="791791" y="3464940"/>
                  <a:pt x="768812" y="3460794"/>
                  <a:pt x="746435" y="3454400"/>
                </a:cubicBezTo>
                <a:cubicBezTo>
                  <a:pt x="729272" y="3449496"/>
                  <a:pt x="713328" y="3439825"/>
                  <a:pt x="695635" y="3437466"/>
                </a:cubicBezTo>
                <a:cubicBezTo>
                  <a:pt x="628263" y="3428483"/>
                  <a:pt x="560066" y="3427296"/>
                  <a:pt x="492435" y="3420533"/>
                </a:cubicBezTo>
                <a:cubicBezTo>
                  <a:pt x="288096" y="3400100"/>
                  <a:pt x="427820" y="3403600"/>
                  <a:pt x="272302" y="3403600"/>
                </a:cubicBezTo>
                <a:lnTo>
                  <a:pt x="221502" y="3335866"/>
                </a:lnTo>
                <a:cubicBezTo>
                  <a:pt x="210213" y="3285066"/>
                  <a:pt x="204091" y="3232835"/>
                  <a:pt x="187635" y="3183466"/>
                </a:cubicBezTo>
                <a:cubicBezTo>
                  <a:pt x="181199" y="3164159"/>
                  <a:pt x="162869" y="3150869"/>
                  <a:pt x="153768" y="3132666"/>
                </a:cubicBezTo>
                <a:cubicBezTo>
                  <a:pt x="83661" y="2992452"/>
                  <a:pt x="200026" y="3176652"/>
                  <a:pt x="102968" y="3031066"/>
                </a:cubicBezTo>
                <a:cubicBezTo>
                  <a:pt x="97324" y="3008488"/>
                  <a:pt x="94207" y="2985124"/>
                  <a:pt x="86035" y="2963333"/>
                </a:cubicBezTo>
                <a:cubicBezTo>
                  <a:pt x="77172" y="2939698"/>
                  <a:pt x="62112" y="2918802"/>
                  <a:pt x="52168" y="2895600"/>
                </a:cubicBezTo>
                <a:cubicBezTo>
                  <a:pt x="45137" y="2879194"/>
                  <a:pt x="40879" y="2861733"/>
                  <a:pt x="35235" y="2844800"/>
                </a:cubicBezTo>
                <a:cubicBezTo>
                  <a:pt x="29591" y="2799644"/>
                  <a:pt x="25783" y="2754221"/>
                  <a:pt x="18302" y="2709333"/>
                </a:cubicBezTo>
                <a:cubicBezTo>
                  <a:pt x="14476" y="2686377"/>
                  <a:pt x="-5319" y="2663891"/>
                  <a:pt x="1368" y="2641600"/>
                </a:cubicBezTo>
                <a:cubicBezTo>
                  <a:pt x="13064" y="2602614"/>
                  <a:pt x="69102" y="2540000"/>
                  <a:pt x="69102" y="2540000"/>
                </a:cubicBezTo>
                <a:cubicBezTo>
                  <a:pt x="102067" y="2441104"/>
                  <a:pt x="60242" y="2531926"/>
                  <a:pt x="136835" y="2455333"/>
                </a:cubicBezTo>
                <a:cubicBezTo>
                  <a:pt x="151226" y="2440942"/>
                  <a:pt x="158873" y="2421094"/>
                  <a:pt x="170702" y="2404533"/>
                </a:cubicBezTo>
                <a:cubicBezTo>
                  <a:pt x="183490" y="2386629"/>
                  <a:pt x="242063" y="2312610"/>
                  <a:pt x="255368" y="2286000"/>
                </a:cubicBezTo>
                <a:cubicBezTo>
                  <a:pt x="263350" y="2270035"/>
                  <a:pt x="265271" y="2251606"/>
                  <a:pt x="272302" y="2235200"/>
                </a:cubicBezTo>
                <a:cubicBezTo>
                  <a:pt x="282246" y="2211998"/>
                  <a:pt x="294879" y="2190044"/>
                  <a:pt x="306168" y="2167466"/>
                </a:cubicBezTo>
                <a:cubicBezTo>
                  <a:pt x="336122" y="2017701"/>
                  <a:pt x="320197" y="2143733"/>
                  <a:pt x="306168" y="1947333"/>
                </a:cubicBezTo>
                <a:cubicBezTo>
                  <a:pt x="298115" y="1834590"/>
                  <a:pt x="299027" y="1721271"/>
                  <a:pt x="289235" y="1608666"/>
                </a:cubicBezTo>
                <a:cubicBezTo>
                  <a:pt x="287689" y="1590884"/>
                  <a:pt x="276998" y="1575086"/>
                  <a:pt x="272302" y="1557866"/>
                </a:cubicBezTo>
                <a:cubicBezTo>
                  <a:pt x="259280" y="1510120"/>
                  <a:pt x="230526" y="1372715"/>
                  <a:pt x="204568" y="1320800"/>
                </a:cubicBezTo>
                <a:lnTo>
                  <a:pt x="136835" y="1185333"/>
                </a:lnTo>
                <a:cubicBezTo>
                  <a:pt x="131191" y="1157111"/>
                  <a:pt x="126146" y="1128762"/>
                  <a:pt x="119902" y="1100666"/>
                </a:cubicBezTo>
                <a:cubicBezTo>
                  <a:pt x="114853" y="1077948"/>
                  <a:pt x="107532" y="1055754"/>
                  <a:pt x="102968" y="1032933"/>
                </a:cubicBezTo>
                <a:cubicBezTo>
                  <a:pt x="73165" y="883918"/>
                  <a:pt x="102058" y="979402"/>
                  <a:pt x="69102" y="880533"/>
                </a:cubicBezTo>
                <a:cubicBezTo>
                  <a:pt x="74746" y="795866"/>
                  <a:pt x="62092" y="707940"/>
                  <a:pt x="86035" y="626533"/>
                </a:cubicBezTo>
                <a:cubicBezTo>
                  <a:pt x="93158" y="602316"/>
                  <a:pt x="134376" y="608826"/>
                  <a:pt x="153768" y="592666"/>
                </a:cubicBezTo>
                <a:cubicBezTo>
                  <a:pt x="169402" y="579637"/>
                  <a:pt x="176346" y="558799"/>
                  <a:pt x="187635" y="541866"/>
                </a:cubicBezTo>
                <a:cubicBezTo>
                  <a:pt x="198924" y="507999"/>
                  <a:pt x="201700" y="469969"/>
                  <a:pt x="221502" y="440266"/>
                </a:cubicBezTo>
                <a:cubicBezTo>
                  <a:pt x="232791" y="423333"/>
                  <a:pt x="246267" y="407669"/>
                  <a:pt x="255368" y="389466"/>
                </a:cubicBezTo>
                <a:cubicBezTo>
                  <a:pt x="263350" y="373501"/>
                  <a:pt x="265271" y="355072"/>
                  <a:pt x="272302" y="338666"/>
                </a:cubicBezTo>
                <a:cubicBezTo>
                  <a:pt x="298084" y="278507"/>
                  <a:pt x="306021" y="271154"/>
                  <a:pt x="340035" y="220133"/>
                </a:cubicBezTo>
                <a:lnTo>
                  <a:pt x="373902" y="118533"/>
                </a:lnTo>
                <a:cubicBezTo>
                  <a:pt x="392620" y="62379"/>
                  <a:pt x="390835" y="85582"/>
                  <a:pt x="390835" y="50800"/>
                </a:cubicBezTo>
                <a:lnTo>
                  <a:pt x="458568" y="33866"/>
                </a:lnTo>
                <a:lnTo>
                  <a:pt x="610968" y="33866"/>
                </a:lnTo>
                <a:lnTo>
                  <a:pt x="6046568" y="0"/>
                </a:lnTo>
                <a:close/>
              </a:path>
            </a:pathLst>
          </a:custGeom>
          <a:solidFill>
            <a:srgbClr val="B9DA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5" name="文本框 4"/>
          <p:cNvSpPr txBox="1"/>
          <p:nvPr/>
        </p:nvSpPr>
        <p:spPr>
          <a:xfrm>
            <a:off x="1985010" y="2402368"/>
            <a:ext cx="7454265" cy="2576667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耶利米哀歌</a:t>
            </a:r>
            <a:r>
              <a:rPr lang="en-US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</a:t>
            </a:r>
            <a:r>
              <a:rPr lang="zh-CN" altLang="en-US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：</a:t>
            </a:r>
            <a:r>
              <a:rPr lang="en-US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7 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耶路撒冷在困苦</a:t>
            </a:r>
            <a:r>
              <a:rPr lang="zh-CN" altLang="zh-CN" sz="28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窘</a:t>
            </a:r>
            <a:r>
              <a:rPr lang="en-US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(</a:t>
            </a:r>
            <a:r>
              <a:rPr lang="zh-CN" altLang="zh-CN" sz="2800" dirty="0">
                <a:effectLst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jiǒng</a:t>
            </a:r>
            <a:r>
              <a:rPr lang="en-US" altLang="zh-CN" sz="2800" dirty="0">
                <a:effectLst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)</a:t>
            </a:r>
            <a:endParaRPr lang="zh-CN" altLang="zh-CN" sz="2800" dirty="0">
              <a:effectLst/>
              <a:latin typeface="Arial" panose="020B0604020202020204" pitchFamily="34" charset="0"/>
              <a:ea typeface="楷体" panose="02010609060101010101" pitchFamily="49" charset="-122"/>
              <a:cs typeface="Arial" panose="020B0604020202020204" pitchFamily="34" charset="0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迫之时，就追想古时一切的乐境。她百姓落在敌人手中，无人救济；敌人看见，就因她的荒凉嗤笑。</a:t>
            </a:r>
          </a:p>
        </p:txBody>
      </p:sp>
      <p:sp>
        <p:nvSpPr>
          <p:cNvPr id="2" name="文本框 4"/>
          <p:cNvSpPr txBox="1"/>
          <p:nvPr/>
        </p:nvSpPr>
        <p:spPr>
          <a:xfrm>
            <a:off x="6226076" y="5389303"/>
            <a:ext cx="3787775" cy="425758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238125">
              <a:lnSpc>
                <a:spcPts val="2625"/>
              </a:lnSpc>
            </a:pPr>
            <a:r>
              <a:rPr lang="zh-CN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备注：</a:t>
            </a:r>
            <a:r>
              <a:rPr lang="zh-CN" altLang="en-US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圣经中共出现</a:t>
            </a:r>
            <a:r>
              <a:rPr lang="en-US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10</a:t>
            </a:r>
            <a:r>
              <a:rPr lang="zh-CN" altLang="en-US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处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256459" y="1243712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5045162" y="1149821"/>
            <a:ext cx="241031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zh-CN" sz="3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忤逆</a:t>
            </a:r>
          </a:p>
        </p:txBody>
      </p:sp>
      <p:sp>
        <p:nvSpPr>
          <p:cNvPr id="7" name="任意多边形: 形状 6"/>
          <p:cNvSpPr/>
          <p:nvPr/>
        </p:nvSpPr>
        <p:spPr>
          <a:xfrm>
            <a:off x="1544955" y="2192020"/>
            <a:ext cx="9595485" cy="2335530"/>
          </a:xfrm>
          <a:custGeom>
            <a:avLst/>
            <a:gdLst>
              <a:gd name="connsiteX0" fmla="*/ 6046568 w 6198968"/>
              <a:gd name="connsiteY0" fmla="*/ 0 h 3526605"/>
              <a:gd name="connsiteX1" fmla="*/ 6046568 w 6198968"/>
              <a:gd name="connsiteY1" fmla="*/ 0 h 3526605"/>
              <a:gd name="connsiteX2" fmla="*/ 5928035 w 6198968"/>
              <a:gd name="connsiteY2" fmla="*/ 101600 h 3526605"/>
              <a:gd name="connsiteX3" fmla="*/ 5860302 w 6198968"/>
              <a:gd name="connsiteY3" fmla="*/ 152400 h 3526605"/>
              <a:gd name="connsiteX4" fmla="*/ 5792568 w 6198968"/>
              <a:gd name="connsiteY4" fmla="*/ 220133 h 3526605"/>
              <a:gd name="connsiteX5" fmla="*/ 5741768 w 6198968"/>
              <a:gd name="connsiteY5" fmla="*/ 321733 h 3526605"/>
              <a:gd name="connsiteX6" fmla="*/ 5690968 w 6198968"/>
              <a:gd name="connsiteY6" fmla="*/ 355600 h 3526605"/>
              <a:gd name="connsiteX7" fmla="*/ 5589368 w 6198968"/>
              <a:gd name="connsiteY7" fmla="*/ 491066 h 3526605"/>
              <a:gd name="connsiteX8" fmla="*/ 5504702 w 6198968"/>
              <a:gd name="connsiteY8" fmla="*/ 575733 h 3526605"/>
              <a:gd name="connsiteX9" fmla="*/ 5420035 w 6198968"/>
              <a:gd name="connsiteY9" fmla="*/ 677333 h 3526605"/>
              <a:gd name="connsiteX10" fmla="*/ 5403102 w 6198968"/>
              <a:gd name="connsiteY10" fmla="*/ 728133 h 3526605"/>
              <a:gd name="connsiteX11" fmla="*/ 5301502 w 6198968"/>
              <a:gd name="connsiteY11" fmla="*/ 812800 h 3526605"/>
              <a:gd name="connsiteX12" fmla="*/ 5216835 w 6198968"/>
              <a:gd name="connsiteY12" fmla="*/ 897466 h 3526605"/>
              <a:gd name="connsiteX13" fmla="*/ 5182968 w 6198968"/>
              <a:gd name="connsiteY13" fmla="*/ 948266 h 3526605"/>
              <a:gd name="connsiteX14" fmla="*/ 5132168 w 6198968"/>
              <a:gd name="connsiteY14" fmla="*/ 999066 h 3526605"/>
              <a:gd name="connsiteX15" fmla="*/ 5098302 w 6198968"/>
              <a:gd name="connsiteY15" fmla="*/ 1066800 h 3526605"/>
              <a:gd name="connsiteX16" fmla="*/ 5047502 w 6198968"/>
              <a:gd name="connsiteY16" fmla="*/ 1134533 h 3526605"/>
              <a:gd name="connsiteX17" fmla="*/ 4996702 w 6198968"/>
              <a:gd name="connsiteY17" fmla="*/ 1219200 h 3526605"/>
              <a:gd name="connsiteX18" fmla="*/ 4776568 w 6198968"/>
              <a:gd name="connsiteY18" fmla="*/ 1540933 h 3526605"/>
              <a:gd name="connsiteX19" fmla="*/ 5386168 w 6198968"/>
              <a:gd name="connsiteY19" fmla="*/ 2387600 h 3526605"/>
              <a:gd name="connsiteX20" fmla="*/ 5504702 w 6198968"/>
              <a:gd name="connsiteY20" fmla="*/ 2709333 h 3526605"/>
              <a:gd name="connsiteX21" fmla="*/ 5640168 w 6198968"/>
              <a:gd name="connsiteY21" fmla="*/ 2777066 h 3526605"/>
              <a:gd name="connsiteX22" fmla="*/ 5792568 w 6198968"/>
              <a:gd name="connsiteY22" fmla="*/ 2895600 h 3526605"/>
              <a:gd name="connsiteX23" fmla="*/ 5894168 w 6198968"/>
              <a:gd name="connsiteY23" fmla="*/ 2929466 h 3526605"/>
              <a:gd name="connsiteX24" fmla="*/ 5928035 w 6198968"/>
              <a:gd name="connsiteY24" fmla="*/ 2980266 h 3526605"/>
              <a:gd name="connsiteX25" fmla="*/ 5978835 w 6198968"/>
              <a:gd name="connsiteY25" fmla="*/ 3014133 h 3526605"/>
              <a:gd name="connsiteX26" fmla="*/ 6012702 w 6198968"/>
              <a:gd name="connsiteY26" fmla="*/ 3115733 h 3526605"/>
              <a:gd name="connsiteX27" fmla="*/ 6029635 w 6198968"/>
              <a:gd name="connsiteY27" fmla="*/ 3166533 h 3526605"/>
              <a:gd name="connsiteX28" fmla="*/ 6114302 w 6198968"/>
              <a:gd name="connsiteY28" fmla="*/ 3251200 h 3526605"/>
              <a:gd name="connsiteX29" fmla="*/ 6165102 w 6198968"/>
              <a:gd name="connsiteY29" fmla="*/ 3318933 h 3526605"/>
              <a:gd name="connsiteX30" fmla="*/ 6198968 w 6198968"/>
              <a:gd name="connsiteY30" fmla="*/ 3352800 h 3526605"/>
              <a:gd name="connsiteX31" fmla="*/ 6198968 w 6198968"/>
              <a:gd name="connsiteY31" fmla="*/ 3352800 h 3526605"/>
              <a:gd name="connsiteX32" fmla="*/ 5199902 w 6198968"/>
              <a:gd name="connsiteY32" fmla="*/ 3420533 h 3526605"/>
              <a:gd name="connsiteX33" fmla="*/ 4827368 w 6198968"/>
              <a:gd name="connsiteY33" fmla="*/ 3454400 h 3526605"/>
              <a:gd name="connsiteX34" fmla="*/ 4404035 w 6198968"/>
              <a:gd name="connsiteY34" fmla="*/ 3471333 h 3526605"/>
              <a:gd name="connsiteX35" fmla="*/ 3675902 w 6198968"/>
              <a:gd name="connsiteY35" fmla="*/ 3488266 h 3526605"/>
              <a:gd name="connsiteX36" fmla="*/ 3303368 w 6198968"/>
              <a:gd name="connsiteY36" fmla="*/ 3471333 h 3526605"/>
              <a:gd name="connsiteX37" fmla="*/ 1593102 w 6198968"/>
              <a:gd name="connsiteY37" fmla="*/ 3522133 h 3526605"/>
              <a:gd name="connsiteX38" fmla="*/ 949635 w 6198968"/>
              <a:gd name="connsiteY38" fmla="*/ 3505200 h 3526605"/>
              <a:gd name="connsiteX39" fmla="*/ 814168 w 6198968"/>
              <a:gd name="connsiteY39" fmla="*/ 3471333 h 3526605"/>
              <a:gd name="connsiteX40" fmla="*/ 746435 w 6198968"/>
              <a:gd name="connsiteY40" fmla="*/ 3454400 h 3526605"/>
              <a:gd name="connsiteX41" fmla="*/ 695635 w 6198968"/>
              <a:gd name="connsiteY41" fmla="*/ 3437466 h 3526605"/>
              <a:gd name="connsiteX42" fmla="*/ 492435 w 6198968"/>
              <a:gd name="connsiteY42" fmla="*/ 3420533 h 3526605"/>
              <a:gd name="connsiteX43" fmla="*/ 272302 w 6198968"/>
              <a:gd name="connsiteY43" fmla="*/ 3403600 h 3526605"/>
              <a:gd name="connsiteX44" fmla="*/ 221502 w 6198968"/>
              <a:gd name="connsiteY44" fmla="*/ 3335866 h 3526605"/>
              <a:gd name="connsiteX45" fmla="*/ 187635 w 6198968"/>
              <a:gd name="connsiteY45" fmla="*/ 3183466 h 3526605"/>
              <a:gd name="connsiteX46" fmla="*/ 153768 w 6198968"/>
              <a:gd name="connsiteY46" fmla="*/ 3132666 h 3526605"/>
              <a:gd name="connsiteX47" fmla="*/ 102968 w 6198968"/>
              <a:gd name="connsiteY47" fmla="*/ 3031066 h 3526605"/>
              <a:gd name="connsiteX48" fmla="*/ 86035 w 6198968"/>
              <a:gd name="connsiteY48" fmla="*/ 2963333 h 3526605"/>
              <a:gd name="connsiteX49" fmla="*/ 52168 w 6198968"/>
              <a:gd name="connsiteY49" fmla="*/ 2895600 h 3526605"/>
              <a:gd name="connsiteX50" fmla="*/ 35235 w 6198968"/>
              <a:gd name="connsiteY50" fmla="*/ 2844800 h 3526605"/>
              <a:gd name="connsiteX51" fmla="*/ 18302 w 6198968"/>
              <a:gd name="connsiteY51" fmla="*/ 2709333 h 3526605"/>
              <a:gd name="connsiteX52" fmla="*/ 1368 w 6198968"/>
              <a:gd name="connsiteY52" fmla="*/ 2641600 h 3526605"/>
              <a:gd name="connsiteX53" fmla="*/ 69102 w 6198968"/>
              <a:gd name="connsiteY53" fmla="*/ 2540000 h 3526605"/>
              <a:gd name="connsiteX54" fmla="*/ 136835 w 6198968"/>
              <a:gd name="connsiteY54" fmla="*/ 2455333 h 3526605"/>
              <a:gd name="connsiteX55" fmla="*/ 170702 w 6198968"/>
              <a:gd name="connsiteY55" fmla="*/ 2404533 h 3526605"/>
              <a:gd name="connsiteX56" fmla="*/ 255368 w 6198968"/>
              <a:gd name="connsiteY56" fmla="*/ 2286000 h 3526605"/>
              <a:gd name="connsiteX57" fmla="*/ 272302 w 6198968"/>
              <a:gd name="connsiteY57" fmla="*/ 2235200 h 3526605"/>
              <a:gd name="connsiteX58" fmla="*/ 306168 w 6198968"/>
              <a:gd name="connsiteY58" fmla="*/ 2167466 h 3526605"/>
              <a:gd name="connsiteX59" fmla="*/ 306168 w 6198968"/>
              <a:gd name="connsiteY59" fmla="*/ 1947333 h 3526605"/>
              <a:gd name="connsiteX60" fmla="*/ 289235 w 6198968"/>
              <a:gd name="connsiteY60" fmla="*/ 1608666 h 3526605"/>
              <a:gd name="connsiteX61" fmla="*/ 272302 w 6198968"/>
              <a:gd name="connsiteY61" fmla="*/ 1557866 h 3526605"/>
              <a:gd name="connsiteX62" fmla="*/ 204568 w 6198968"/>
              <a:gd name="connsiteY62" fmla="*/ 1320800 h 3526605"/>
              <a:gd name="connsiteX63" fmla="*/ 136835 w 6198968"/>
              <a:gd name="connsiteY63" fmla="*/ 1185333 h 3526605"/>
              <a:gd name="connsiteX64" fmla="*/ 119902 w 6198968"/>
              <a:gd name="connsiteY64" fmla="*/ 1100666 h 3526605"/>
              <a:gd name="connsiteX65" fmla="*/ 102968 w 6198968"/>
              <a:gd name="connsiteY65" fmla="*/ 1032933 h 3526605"/>
              <a:gd name="connsiteX66" fmla="*/ 69102 w 6198968"/>
              <a:gd name="connsiteY66" fmla="*/ 880533 h 3526605"/>
              <a:gd name="connsiteX67" fmla="*/ 86035 w 6198968"/>
              <a:gd name="connsiteY67" fmla="*/ 626533 h 3526605"/>
              <a:gd name="connsiteX68" fmla="*/ 153768 w 6198968"/>
              <a:gd name="connsiteY68" fmla="*/ 592666 h 3526605"/>
              <a:gd name="connsiteX69" fmla="*/ 187635 w 6198968"/>
              <a:gd name="connsiteY69" fmla="*/ 541866 h 3526605"/>
              <a:gd name="connsiteX70" fmla="*/ 221502 w 6198968"/>
              <a:gd name="connsiteY70" fmla="*/ 440266 h 3526605"/>
              <a:gd name="connsiteX71" fmla="*/ 255368 w 6198968"/>
              <a:gd name="connsiteY71" fmla="*/ 389466 h 3526605"/>
              <a:gd name="connsiteX72" fmla="*/ 272302 w 6198968"/>
              <a:gd name="connsiteY72" fmla="*/ 338666 h 3526605"/>
              <a:gd name="connsiteX73" fmla="*/ 340035 w 6198968"/>
              <a:gd name="connsiteY73" fmla="*/ 220133 h 3526605"/>
              <a:gd name="connsiteX74" fmla="*/ 373902 w 6198968"/>
              <a:gd name="connsiteY74" fmla="*/ 118533 h 3526605"/>
              <a:gd name="connsiteX75" fmla="*/ 390835 w 6198968"/>
              <a:gd name="connsiteY75" fmla="*/ 50800 h 3526605"/>
              <a:gd name="connsiteX76" fmla="*/ 458568 w 6198968"/>
              <a:gd name="connsiteY76" fmla="*/ 33866 h 3526605"/>
              <a:gd name="connsiteX77" fmla="*/ 610968 w 6198968"/>
              <a:gd name="connsiteY77" fmla="*/ 33866 h 3526605"/>
              <a:gd name="connsiteX78" fmla="*/ 6046568 w 6198968"/>
              <a:gd name="connsiteY78" fmla="*/ 0 h 35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6198968" h="3526605">
                <a:moveTo>
                  <a:pt x="6046568" y="0"/>
                </a:moveTo>
                <a:lnTo>
                  <a:pt x="6046568" y="0"/>
                </a:lnTo>
                <a:cubicBezTo>
                  <a:pt x="6007057" y="33867"/>
                  <a:pt x="5968311" y="68647"/>
                  <a:pt x="5928035" y="101600"/>
                </a:cubicBezTo>
                <a:cubicBezTo>
                  <a:pt x="5906192" y="119471"/>
                  <a:pt x="5881541" y="133816"/>
                  <a:pt x="5860302" y="152400"/>
                </a:cubicBezTo>
                <a:cubicBezTo>
                  <a:pt x="5836272" y="173426"/>
                  <a:pt x="5815146" y="197555"/>
                  <a:pt x="5792568" y="220133"/>
                </a:cubicBezTo>
                <a:cubicBezTo>
                  <a:pt x="5778796" y="261451"/>
                  <a:pt x="5774595" y="288906"/>
                  <a:pt x="5741768" y="321733"/>
                </a:cubicBezTo>
                <a:cubicBezTo>
                  <a:pt x="5727377" y="336124"/>
                  <a:pt x="5704582" y="340473"/>
                  <a:pt x="5690968" y="355600"/>
                </a:cubicBezTo>
                <a:cubicBezTo>
                  <a:pt x="5653209" y="397555"/>
                  <a:pt x="5589368" y="491066"/>
                  <a:pt x="5589368" y="491066"/>
                </a:cubicBezTo>
                <a:cubicBezTo>
                  <a:pt x="5549658" y="610200"/>
                  <a:pt x="5609323" y="471112"/>
                  <a:pt x="5504702" y="575733"/>
                </a:cubicBezTo>
                <a:cubicBezTo>
                  <a:pt x="5332829" y="747606"/>
                  <a:pt x="5595765" y="560179"/>
                  <a:pt x="5420035" y="677333"/>
                </a:cubicBezTo>
                <a:cubicBezTo>
                  <a:pt x="5414391" y="694266"/>
                  <a:pt x="5413003" y="713281"/>
                  <a:pt x="5403102" y="728133"/>
                </a:cubicBezTo>
                <a:cubicBezTo>
                  <a:pt x="5377026" y="767247"/>
                  <a:pt x="5338986" y="787810"/>
                  <a:pt x="5301502" y="812800"/>
                </a:cubicBezTo>
                <a:cubicBezTo>
                  <a:pt x="5211190" y="948267"/>
                  <a:pt x="5329725" y="784578"/>
                  <a:pt x="5216835" y="897466"/>
                </a:cubicBezTo>
                <a:cubicBezTo>
                  <a:pt x="5202444" y="911857"/>
                  <a:pt x="5195997" y="932632"/>
                  <a:pt x="5182968" y="948266"/>
                </a:cubicBezTo>
                <a:cubicBezTo>
                  <a:pt x="5167637" y="966663"/>
                  <a:pt x="5149101" y="982133"/>
                  <a:pt x="5132168" y="999066"/>
                </a:cubicBezTo>
                <a:cubicBezTo>
                  <a:pt x="5120879" y="1021644"/>
                  <a:pt x="5111681" y="1045394"/>
                  <a:pt x="5098302" y="1066800"/>
                </a:cubicBezTo>
                <a:cubicBezTo>
                  <a:pt x="5083344" y="1090732"/>
                  <a:pt x="5061504" y="1110029"/>
                  <a:pt x="5047502" y="1134533"/>
                </a:cubicBezTo>
                <a:cubicBezTo>
                  <a:pt x="4988882" y="1237117"/>
                  <a:pt x="5075959" y="1139941"/>
                  <a:pt x="4996702" y="1219200"/>
                </a:cubicBezTo>
                <a:lnTo>
                  <a:pt x="4776568" y="1540933"/>
                </a:lnTo>
                <a:lnTo>
                  <a:pt x="5386168" y="2387600"/>
                </a:lnTo>
                <a:lnTo>
                  <a:pt x="5504702" y="2709333"/>
                </a:lnTo>
                <a:cubicBezTo>
                  <a:pt x="5549857" y="2731911"/>
                  <a:pt x="5597576" y="2749962"/>
                  <a:pt x="5640168" y="2777066"/>
                </a:cubicBezTo>
                <a:cubicBezTo>
                  <a:pt x="5736594" y="2838428"/>
                  <a:pt x="5642412" y="2845549"/>
                  <a:pt x="5792568" y="2895600"/>
                </a:cubicBezTo>
                <a:lnTo>
                  <a:pt x="5894168" y="2929466"/>
                </a:lnTo>
                <a:cubicBezTo>
                  <a:pt x="5905457" y="2946399"/>
                  <a:pt x="5913644" y="2965875"/>
                  <a:pt x="5928035" y="2980266"/>
                </a:cubicBezTo>
                <a:cubicBezTo>
                  <a:pt x="5942426" y="2994657"/>
                  <a:pt x="5968049" y="2996875"/>
                  <a:pt x="5978835" y="3014133"/>
                </a:cubicBezTo>
                <a:cubicBezTo>
                  <a:pt x="5997755" y="3044405"/>
                  <a:pt x="6001413" y="3081866"/>
                  <a:pt x="6012702" y="3115733"/>
                </a:cubicBezTo>
                <a:cubicBezTo>
                  <a:pt x="6018346" y="3132666"/>
                  <a:pt x="6019734" y="3151682"/>
                  <a:pt x="6029635" y="3166533"/>
                </a:cubicBezTo>
                <a:cubicBezTo>
                  <a:pt x="6119947" y="3302000"/>
                  <a:pt x="6001413" y="3138311"/>
                  <a:pt x="6114302" y="3251200"/>
                </a:cubicBezTo>
                <a:cubicBezTo>
                  <a:pt x="6134258" y="3271156"/>
                  <a:pt x="6147035" y="3297252"/>
                  <a:pt x="6165102" y="3318933"/>
                </a:cubicBezTo>
                <a:cubicBezTo>
                  <a:pt x="6175322" y="3331198"/>
                  <a:pt x="6187679" y="3341511"/>
                  <a:pt x="6198968" y="3352800"/>
                </a:cubicBezTo>
                <a:lnTo>
                  <a:pt x="6198968" y="3352800"/>
                </a:lnTo>
                <a:lnTo>
                  <a:pt x="5199902" y="3420533"/>
                </a:lnTo>
                <a:cubicBezTo>
                  <a:pt x="5052577" y="3436902"/>
                  <a:pt x="4985839" y="3446059"/>
                  <a:pt x="4827368" y="3454400"/>
                </a:cubicBezTo>
                <a:cubicBezTo>
                  <a:pt x="4686339" y="3461823"/>
                  <a:pt x="4545146" y="3465689"/>
                  <a:pt x="4404035" y="3471333"/>
                </a:cubicBezTo>
                <a:cubicBezTo>
                  <a:pt x="4106353" y="3570561"/>
                  <a:pt x="4325731" y="3510294"/>
                  <a:pt x="3675902" y="3488266"/>
                </a:cubicBezTo>
                <a:cubicBezTo>
                  <a:pt x="3551667" y="3484055"/>
                  <a:pt x="3427546" y="3476977"/>
                  <a:pt x="3303368" y="3471333"/>
                </a:cubicBezTo>
                <a:cubicBezTo>
                  <a:pt x="1705723" y="3506446"/>
                  <a:pt x="2273654" y="3454079"/>
                  <a:pt x="1593102" y="3522133"/>
                </a:cubicBezTo>
                <a:cubicBezTo>
                  <a:pt x="1378613" y="3516489"/>
                  <a:pt x="1163967" y="3515169"/>
                  <a:pt x="949635" y="3505200"/>
                </a:cubicBezTo>
                <a:cubicBezTo>
                  <a:pt x="887957" y="3502331"/>
                  <a:pt x="867160" y="3486473"/>
                  <a:pt x="814168" y="3471333"/>
                </a:cubicBezTo>
                <a:cubicBezTo>
                  <a:pt x="791791" y="3464940"/>
                  <a:pt x="768812" y="3460794"/>
                  <a:pt x="746435" y="3454400"/>
                </a:cubicBezTo>
                <a:cubicBezTo>
                  <a:pt x="729272" y="3449496"/>
                  <a:pt x="713328" y="3439825"/>
                  <a:pt x="695635" y="3437466"/>
                </a:cubicBezTo>
                <a:cubicBezTo>
                  <a:pt x="628263" y="3428483"/>
                  <a:pt x="560066" y="3427296"/>
                  <a:pt x="492435" y="3420533"/>
                </a:cubicBezTo>
                <a:cubicBezTo>
                  <a:pt x="288096" y="3400100"/>
                  <a:pt x="427820" y="3403600"/>
                  <a:pt x="272302" y="3403600"/>
                </a:cubicBezTo>
                <a:lnTo>
                  <a:pt x="221502" y="3335866"/>
                </a:lnTo>
                <a:cubicBezTo>
                  <a:pt x="210213" y="3285066"/>
                  <a:pt x="204091" y="3232835"/>
                  <a:pt x="187635" y="3183466"/>
                </a:cubicBezTo>
                <a:cubicBezTo>
                  <a:pt x="181199" y="3164159"/>
                  <a:pt x="162869" y="3150869"/>
                  <a:pt x="153768" y="3132666"/>
                </a:cubicBezTo>
                <a:cubicBezTo>
                  <a:pt x="83661" y="2992452"/>
                  <a:pt x="200026" y="3176652"/>
                  <a:pt x="102968" y="3031066"/>
                </a:cubicBezTo>
                <a:cubicBezTo>
                  <a:pt x="97324" y="3008488"/>
                  <a:pt x="94207" y="2985124"/>
                  <a:pt x="86035" y="2963333"/>
                </a:cubicBezTo>
                <a:cubicBezTo>
                  <a:pt x="77172" y="2939698"/>
                  <a:pt x="62112" y="2918802"/>
                  <a:pt x="52168" y="2895600"/>
                </a:cubicBezTo>
                <a:cubicBezTo>
                  <a:pt x="45137" y="2879194"/>
                  <a:pt x="40879" y="2861733"/>
                  <a:pt x="35235" y="2844800"/>
                </a:cubicBezTo>
                <a:cubicBezTo>
                  <a:pt x="29591" y="2799644"/>
                  <a:pt x="25783" y="2754221"/>
                  <a:pt x="18302" y="2709333"/>
                </a:cubicBezTo>
                <a:cubicBezTo>
                  <a:pt x="14476" y="2686377"/>
                  <a:pt x="-5319" y="2663891"/>
                  <a:pt x="1368" y="2641600"/>
                </a:cubicBezTo>
                <a:cubicBezTo>
                  <a:pt x="13064" y="2602614"/>
                  <a:pt x="69102" y="2540000"/>
                  <a:pt x="69102" y="2540000"/>
                </a:cubicBezTo>
                <a:cubicBezTo>
                  <a:pt x="102067" y="2441104"/>
                  <a:pt x="60242" y="2531926"/>
                  <a:pt x="136835" y="2455333"/>
                </a:cubicBezTo>
                <a:cubicBezTo>
                  <a:pt x="151226" y="2440942"/>
                  <a:pt x="158873" y="2421094"/>
                  <a:pt x="170702" y="2404533"/>
                </a:cubicBezTo>
                <a:cubicBezTo>
                  <a:pt x="183490" y="2386629"/>
                  <a:pt x="242063" y="2312610"/>
                  <a:pt x="255368" y="2286000"/>
                </a:cubicBezTo>
                <a:cubicBezTo>
                  <a:pt x="263350" y="2270035"/>
                  <a:pt x="265271" y="2251606"/>
                  <a:pt x="272302" y="2235200"/>
                </a:cubicBezTo>
                <a:cubicBezTo>
                  <a:pt x="282246" y="2211998"/>
                  <a:pt x="294879" y="2190044"/>
                  <a:pt x="306168" y="2167466"/>
                </a:cubicBezTo>
                <a:cubicBezTo>
                  <a:pt x="336122" y="2017701"/>
                  <a:pt x="320197" y="2143733"/>
                  <a:pt x="306168" y="1947333"/>
                </a:cubicBezTo>
                <a:cubicBezTo>
                  <a:pt x="298115" y="1834590"/>
                  <a:pt x="299027" y="1721271"/>
                  <a:pt x="289235" y="1608666"/>
                </a:cubicBezTo>
                <a:cubicBezTo>
                  <a:pt x="287689" y="1590884"/>
                  <a:pt x="276998" y="1575086"/>
                  <a:pt x="272302" y="1557866"/>
                </a:cubicBezTo>
                <a:cubicBezTo>
                  <a:pt x="259280" y="1510120"/>
                  <a:pt x="230526" y="1372715"/>
                  <a:pt x="204568" y="1320800"/>
                </a:cubicBezTo>
                <a:lnTo>
                  <a:pt x="136835" y="1185333"/>
                </a:lnTo>
                <a:cubicBezTo>
                  <a:pt x="131191" y="1157111"/>
                  <a:pt x="126146" y="1128762"/>
                  <a:pt x="119902" y="1100666"/>
                </a:cubicBezTo>
                <a:cubicBezTo>
                  <a:pt x="114853" y="1077948"/>
                  <a:pt x="107532" y="1055754"/>
                  <a:pt x="102968" y="1032933"/>
                </a:cubicBezTo>
                <a:cubicBezTo>
                  <a:pt x="73165" y="883918"/>
                  <a:pt x="102058" y="979402"/>
                  <a:pt x="69102" y="880533"/>
                </a:cubicBezTo>
                <a:cubicBezTo>
                  <a:pt x="74746" y="795866"/>
                  <a:pt x="62092" y="707940"/>
                  <a:pt x="86035" y="626533"/>
                </a:cubicBezTo>
                <a:cubicBezTo>
                  <a:pt x="93158" y="602316"/>
                  <a:pt x="134376" y="608826"/>
                  <a:pt x="153768" y="592666"/>
                </a:cubicBezTo>
                <a:cubicBezTo>
                  <a:pt x="169402" y="579637"/>
                  <a:pt x="176346" y="558799"/>
                  <a:pt x="187635" y="541866"/>
                </a:cubicBezTo>
                <a:cubicBezTo>
                  <a:pt x="198924" y="507999"/>
                  <a:pt x="201700" y="469969"/>
                  <a:pt x="221502" y="440266"/>
                </a:cubicBezTo>
                <a:cubicBezTo>
                  <a:pt x="232791" y="423333"/>
                  <a:pt x="246267" y="407669"/>
                  <a:pt x="255368" y="389466"/>
                </a:cubicBezTo>
                <a:cubicBezTo>
                  <a:pt x="263350" y="373501"/>
                  <a:pt x="265271" y="355072"/>
                  <a:pt x="272302" y="338666"/>
                </a:cubicBezTo>
                <a:cubicBezTo>
                  <a:pt x="298084" y="278507"/>
                  <a:pt x="306021" y="271154"/>
                  <a:pt x="340035" y="220133"/>
                </a:cubicBezTo>
                <a:lnTo>
                  <a:pt x="373902" y="118533"/>
                </a:lnTo>
                <a:cubicBezTo>
                  <a:pt x="392620" y="62379"/>
                  <a:pt x="390835" y="85582"/>
                  <a:pt x="390835" y="50800"/>
                </a:cubicBezTo>
                <a:lnTo>
                  <a:pt x="458568" y="33866"/>
                </a:lnTo>
                <a:lnTo>
                  <a:pt x="610968" y="33866"/>
                </a:lnTo>
                <a:lnTo>
                  <a:pt x="6046568" y="0"/>
                </a:lnTo>
                <a:close/>
              </a:path>
            </a:pathLst>
          </a:custGeom>
          <a:solidFill>
            <a:srgbClr val="B9DA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5" name="文本框 4"/>
          <p:cNvSpPr txBox="1"/>
          <p:nvPr/>
        </p:nvSpPr>
        <p:spPr>
          <a:xfrm>
            <a:off x="2175510" y="2482850"/>
            <a:ext cx="8388350" cy="1324978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耶利米书5:23</a:t>
            </a:r>
            <a:r>
              <a:rPr lang="en-US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但这百姓有背叛</a:t>
            </a:r>
            <a:endParaRPr lang="en-US" altLang="zh-CN" sz="28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zh-CN" sz="28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忤逆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sym typeface="+mn-ea"/>
              </a:rPr>
              <a:t>wǔ nì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）的心，他们叛我而去。</a:t>
            </a:r>
            <a:endParaRPr lang="zh-CN" altLang="en-US" sz="2800" dirty="0">
              <a:solidFill>
                <a:schemeClr val="bg2">
                  <a:lumMod val="10000"/>
                </a:schemeClr>
              </a:solidFill>
              <a:latin typeface="Ink Free" panose="03080402000500000000" pitchFamily="2" charset="0"/>
              <a:ea typeface="方正仿宋简体" pitchFamily="2" charset="-122"/>
            </a:endParaRPr>
          </a:p>
        </p:txBody>
      </p:sp>
      <p:sp>
        <p:nvSpPr>
          <p:cNvPr id="38" name="文本框 4"/>
          <p:cNvSpPr txBox="1"/>
          <p:nvPr/>
        </p:nvSpPr>
        <p:spPr>
          <a:xfrm>
            <a:off x="6748780" y="5478145"/>
            <a:ext cx="3815080" cy="461665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8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备注：圣经中</a:t>
            </a:r>
            <a:r>
              <a:rPr lang="zh-CN" altLang="en-US" sz="24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共</a:t>
            </a:r>
            <a:r>
              <a:rPr lang="zh-CN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出现</a:t>
            </a:r>
            <a:r>
              <a:rPr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2处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174" y="2463696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4966900" y="2593953"/>
            <a:ext cx="1931607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800" dirty="0">
                <a:solidFill>
                  <a:srgbClr val="FF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sz="307000" dirty="0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485057" y="1629126"/>
            <a:ext cx="16126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rgbClr val="333333"/>
                </a:solidFill>
                <a:effectLst/>
                <a:latin typeface="微软雅黑" panose="020B0503020204020204" charset="-122"/>
                <a:cs typeface="Times New Roman" panose="02020603050405020304" pitchFamily="18" charset="0"/>
              </a:rPr>
              <a:t> </a:t>
            </a:r>
            <a:endParaRPr lang="zh-CN" altLang="en-US" sz="4400" b="1" dirty="0"/>
          </a:p>
        </p:txBody>
      </p:sp>
      <p:sp>
        <p:nvSpPr>
          <p:cNvPr id="6" name="文本框 5"/>
          <p:cNvSpPr txBox="1"/>
          <p:nvPr/>
        </p:nvSpPr>
        <p:spPr>
          <a:xfrm>
            <a:off x="4649038" y="161621"/>
            <a:ext cx="2596598" cy="47694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38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碜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791710" y="1857375"/>
            <a:ext cx="2453640" cy="427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04800">
              <a:lnSpc>
                <a:spcPts val="2625"/>
              </a:lnSpc>
            </a:pPr>
            <a:r>
              <a:rPr lang="zh-CN" altLang="zh-CN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chěn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5735782" y="4949825"/>
            <a:ext cx="5763433" cy="1113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sz="2400" dirty="0">
                <a:solidFill>
                  <a:srgbClr val="3E99C2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释义：</a:t>
            </a:r>
            <a:r>
              <a:rPr sz="2400" dirty="0">
                <a:solidFill>
                  <a:srgbClr val="3E99C2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1.食物中杂有沙子。见〖牙碜〗。</a:t>
            </a:r>
          </a:p>
          <a:p>
            <a:pPr indent="0" fontAlgn="auto">
              <a:lnSpc>
                <a:spcPct val="150000"/>
              </a:lnSpc>
            </a:pPr>
            <a:r>
              <a:rPr sz="2400" dirty="0">
                <a:solidFill>
                  <a:srgbClr val="3E99C2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en-US" sz="2400" dirty="0">
                <a:solidFill>
                  <a:srgbClr val="3E99C2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</a:t>
            </a:r>
            <a:r>
              <a:rPr sz="2400" dirty="0">
                <a:solidFill>
                  <a:srgbClr val="3E99C2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2.丑；难看。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0" grpId="0"/>
      <p:bldP spid="10" grpId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550375" y="1003676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5030446" y="920547"/>
            <a:ext cx="241031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碜</a:t>
            </a:r>
          </a:p>
        </p:txBody>
      </p:sp>
      <p:sp>
        <p:nvSpPr>
          <p:cNvPr id="7" name="任意多边形: 形状 6"/>
          <p:cNvSpPr/>
          <p:nvPr/>
        </p:nvSpPr>
        <p:spPr>
          <a:xfrm>
            <a:off x="1520190" y="2275205"/>
            <a:ext cx="9554210" cy="1663065"/>
          </a:xfrm>
          <a:custGeom>
            <a:avLst/>
            <a:gdLst>
              <a:gd name="connsiteX0" fmla="*/ 6046568 w 6198968"/>
              <a:gd name="connsiteY0" fmla="*/ 0 h 3526605"/>
              <a:gd name="connsiteX1" fmla="*/ 6046568 w 6198968"/>
              <a:gd name="connsiteY1" fmla="*/ 0 h 3526605"/>
              <a:gd name="connsiteX2" fmla="*/ 5928035 w 6198968"/>
              <a:gd name="connsiteY2" fmla="*/ 101600 h 3526605"/>
              <a:gd name="connsiteX3" fmla="*/ 5860302 w 6198968"/>
              <a:gd name="connsiteY3" fmla="*/ 152400 h 3526605"/>
              <a:gd name="connsiteX4" fmla="*/ 5792568 w 6198968"/>
              <a:gd name="connsiteY4" fmla="*/ 220133 h 3526605"/>
              <a:gd name="connsiteX5" fmla="*/ 5741768 w 6198968"/>
              <a:gd name="connsiteY5" fmla="*/ 321733 h 3526605"/>
              <a:gd name="connsiteX6" fmla="*/ 5690968 w 6198968"/>
              <a:gd name="connsiteY6" fmla="*/ 355600 h 3526605"/>
              <a:gd name="connsiteX7" fmla="*/ 5589368 w 6198968"/>
              <a:gd name="connsiteY7" fmla="*/ 491066 h 3526605"/>
              <a:gd name="connsiteX8" fmla="*/ 5504702 w 6198968"/>
              <a:gd name="connsiteY8" fmla="*/ 575733 h 3526605"/>
              <a:gd name="connsiteX9" fmla="*/ 5420035 w 6198968"/>
              <a:gd name="connsiteY9" fmla="*/ 677333 h 3526605"/>
              <a:gd name="connsiteX10" fmla="*/ 5403102 w 6198968"/>
              <a:gd name="connsiteY10" fmla="*/ 728133 h 3526605"/>
              <a:gd name="connsiteX11" fmla="*/ 5301502 w 6198968"/>
              <a:gd name="connsiteY11" fmla="*/ 812800 h 3526605"/>
              <a:gd name="connsiteX12" fmla="*/ 5216835 w 6198968"/>
              <a:gd name="connsiteY12" fmla="*/ 897466 h 3526605"/>
              <a:gd name="connsiteX13" fmla="*/ 5182968 w 6198968"/>
              <a:gd name="connsiteY13" fmla="*/ 948266 h 3526605"/>
              <a:gd name="connsiteX14" fmla="*/ 5132168 w 6198968"/>
              <a:gd name="connsiteY14" fmla="*/ 999066 h 3526605"/>
              <a:gd name="connsiteX15" fmla="*/ 5098302 w 6198968"/>
              <a:gd name="connsiteY15" fmla="*/ 1066800 h 3526605"/>
              <a:gd name="connsiteX16" fmla="*/ 5047502 w 6198968"/>
              <a:gd name="connsiteY16" fmla="*/ 1134533 h 3526605"/>
              <a:gd name="connsiteX17" fmla="*/ 4996702 w 6198968"/>
              <a:gd name="connsiteY17" fmla="*/ 1219200 h 3526605"/>
              <a:gd name="connsiteX18" fmla="*/ 4776568 w 6198968"/>
              <a:gd name="connsiteY18" fmla="*/ 1540933 h 3526605"/>
              <a:gd name="connsiteX19" fmla="*/ 5386168 w 6198968"/>
              <a:gd name="connsiteY19" fmla="*/ 2387600 h 3526605"/>
              <a:gd name="connsiteX20" fmla="*/ 5504702 w 6198968"/>
              <a:gd name="connsiteY20" fmla="*/ 2709333 h 3526605"/>
              <a:gd name="connsiteX21" fmla="*/ 5640168 w 6198968"/>
              <a:gd name="connsiteY21" fmla="*/ 2777066 h 3526605"/>
              <a:gd name="connsiteX22" fmla="*/ 5792568 w 6198968"/>
              <a:gd name="connsiteY22" fmla="*/ 2895600 h 3526605"/>
              <a:gd name="connsiteX23" fmla="*/ 5894168 w 6198968"/>
              <a:gd name="connsiteY23" fmla="*/ 2929466 h 3526605"/>
              <a:gd name="connsiteX24" fmla="*/ 5928035 w 6198968"/>
              <a:gd name="connsiteY24" fmla="*/ 2980266 h 3526605"/>
              <a:gd name="connsiteX25" fmla="*/ 5978835 w 6198968"/>
              <a:gd name="connsiteY25" fmla="*/ 3014133 h 3526605"/>
              <a:gd name="connsiteX26" fmla="*/ 6012702 w 6198968"/>
              <a:gd name="connsiteY26" fmla="*/ 3115733 h 3526605"/>
              <a:gd name="connsiteX27" fmla="*/ 6029635 w 6198968"/>
              <a:gd name="connsiteY27" fmla="*/ 3166533 h 3526605"/>
              <a:gd name="connsiteX28" fmla="*/ 6114302 w 6198968"/>
              <a:gd name="connsiteY28" fmla="*/ 3251200 h 3526605"/>
              <a:gd name="connsiteX29" fmla="*/ 6165102 w 6198968"/>
              <a:gd name="connsiteY29" fmla="*/ 3318933 h 3526605"/>
              <a:gd name="connsiteX30" fmla="*/ 6198968 w 6198968"/>
              <a:gd name="connsiteY30" fmla="*/ 3352800 h 3526605"/>
              <a:gd name="connsiteX31" fmla="*/ 6198968 w 6198968"/>
              <a:gd name="connsiteY31" fmla="*/ 3352800 h 3526605"/>
              <a:gd name="connsiteX32" fmla="*/ 5199902 w 6198968"/>
              <a:gd name="connsiteY32" fmla="*/ 3420533 h 3526605"/>
              <a:gd name="connsiteX33" fmla="*/ 4827368 w 6198968"/>
              <a:gd name="connsiteY33" fmla="*/ 3454400 h 3526605"/>
              <a:gd name="connsiteX34" fmla="*/ 4404035 w 6198968"/>
              <a:gd name="connsiteY34" fmla="*/ 3471333 h 3526605"/>
              <a:gd name="connsiteX35" fmla="*/ 3675902 w 6198968"/>
              <a:gd name="connsiteY35" fmla="*/ 3488266 h 3526605"/>
              <a:gd name="connsiteX36" fmla="*/ 3303368 w 6198968"/>
              <a:gd name="connsiteY36" fmla="*/ 3471333 h 3526605"/>
              <a:gd name="connsiteX37" fmla="*/ 1593102 w 6198968"/>
              <a:gd name="connsiteY37" fmla="*/ 3522133 h 3526605"/>
              <a:gd name="connsiteX38" fmla="*/ 949635 w 6198968"/>
              <a:gd name="connsiteY38" fmla="*/ 3505200 h 3526605"/>
              <a:gd name="connsiteX39" fmla="*/ 814168 w 6198968"/>
              <a:gd name="connsiteY39" fmla="*/ 3471333 h 3526605"/>
              <a:gd name="connsiteX40" fmla="*/ 746435 w 6198968"/>
              <a:gd name="connsiteY40" fmla="*/ 3454400 h 3526605"/>
              <a:gd name="connsiteX41" fmla="*/ 695635 w 6198968"/>
              <a:gd name="connsiteY41" fmla="*/ 3437466 h 3526605"/>
              <a:gd name="connsiteX42" fmla="*/ 492435 w 6198968"/>
              <a:gd name="connsiteY42" fmla="*/ 3420533 h 3526605"/>
              <a:gd name="connsiteX43" fmla="*/ 272302 w 6198968"/>
              <a:gd name="connsiteY43" fmla="*/ 3403600 h 3526605"/>
              <a:gd name="connsiteX44" fmla="*/ 221502 w 6198968"/>
              <a:gd name="connsiteY44" fmla="*/ 3335866 h 3526605"/>
              <a:gd name="connsiteX45" fmla="*/ 187635 w 6198968"/>
              <a:gd name="connsiteY45" fmla="*/ 3183466 h 3526605"/>
              <a:gd name="connsiteX46" fmla="*/ 153768 w 6198968"/>
              <a:gd name="connsiteY46" fmla="*/ 3132666 h 3526605"/>
              <a:gd name="connsiteX47" fmla="*/ 102968 w 6198968"/>
              <a:gd name="connsiteY47" fmla="*/ 3031066 h 3526605"/>
              <a:gd name="connsiteX48" fmla="*/ 86035 w 6198968"/>
              <a:gd name="connsiteY48" fmla="*/ 2963333 h 3526605"/>
              <a:gd name="connsiteX49" fmla="*/ 52168 w 6198968"/>
              <a:gd name="connsiteY49" fmla="*/ 2895600 h 3526605"/>
              <a:gd name="connsiteX50" fmla="*/ 35235 w 6198968"/>
              <a:gd name="connsiteY50" fmla="*/ 2844800 h 3526605"/>
              <a:gd name="connsiteX51" fmla="*/ 18302 w 6198968"/>
              <a:gd name="connsiteY51" fmla="*/ 2709333 h 3526605"/>
              <a:gd name="connsiteX52" fmla="*/ 1368 w 6198968"/>
              <a:gd name="connsiteY52" fmla="*/ 2641600 h 3526605"/>
              <a:gd name="connsiteX53" fmla="*/ 69102 w 6198968"/>
              <a:gd name="connsiteY53" fmla="*/ 2540000 h 3526605"/>
              <a:gd name="connsiteX54" fmla="*/ 136835 w 6198968"/>
              <a:gd name="connsiteY54" fmla="*/ 2455333 h 3526605"/>
              <a:gd name="connsiteX55" fmla="*/ 170702 w 6198968"/>
              <a:gd name="connsiteY55" fmla="*/ 2404533 h 3526605"/>
              <a:gd name="connsiteX56" fmla="*/ 255368 w 6198968"/>
              <a:gd name="connsiteY56" fmla="*/ 2286000 h 3526605"/>
              <a:gd name="connsiteX57" fmla="*/ 272302 w 6198968"/>
              <a:gd name="connsiteY57" fmla="*/ 2235200 h 3526605"/>
              <a:gd name="connsiteX58" fmla="*/ 306168 w 6198968"/>
              <a:gd name="connsiteY58" fmla="*/ 2167466 h 3526605"/>
              <a:gd name="connsiteX59" fmla="*/ 306168 w 6198968"/>
              <a:gd name="connsiteY59" fmla="*/ 1947333 h 3526605"/>
              <a:gd name="connsiteX60" fmla="*/ 289235 w 6198968"/>
              <a:gd name="connsiteY60" fmla="*/ 1608666 h 3526605"/>
              <a:gd name="connsiteX61" fmla="*/ 272302 w 6198968"/>
              <a:gd name="connsiteY61" fmla="*/ 1557866 h 3526605"/>
              <a:gd name="connsiteX62" fmla="*/ 204568 w 6198968"/>
              <a:gd name="connsiteY62" fmla="*/ 1320800 h 3526605"/>
              <a:gd name="connsiteX63" fmla="*/ 136835 w 6198968"/>
              <a:gd name="connsiteY63" fmla="*/ 1185333 h 3526605"/>
              <a:gd name="connsiteX64" fmla="*/ 119902 w 6198968"/>
              <a:gd name="connsiteY64" fmla="*/ 1100666 h 3526605"/>
              <a:gd name="connsiteX65" fmla="*/ 102968 w 6198968"/>
              <a:gd name="connsiteY65" fmla="*/ 1032933 h 3526605"/>
              <a:gd name="connsiteX66" fmla="*/ 69102 w 6198968"/>
              <a:gd name="connsiteY66" fmla="*/ 880533 h 3526605"/>
              <a:gd name="connsiteX67" fmla="*/ 86035 w 6198968"/>
              <a:gd name="connsiteY67" fmla="*/ 626533 h 3526605"/>
              <a:gd name="connsiteX68" fmla="*/ 153768 w 6198968"/>
              <a:gd name="connsiteY68" fmla="*/ 592666 h 3526605"/>
              <a:gd name="connsiteX69" fmla="*/ 187635 w 6198968"/>
              <a:gd name="connsiteY69" fmla="*/ 541866 h 3526605"/>
              <a:gd name="connsiteX70" fmla="*/ 221502 w 6198968"/>
              <a:gd name="connsiteY70" fmla="*/ 440266 h 3526605"/>
              <a:gd name="connsiteX71" fmla="*/ 255368 w 6198968"/>
              <a:gd name="connsiteY71" fmla="*/ 389466 h 3526605"/>
              <a:gd name="connsiteX72" fmla="*/ 272302 w 6198968"/>
              <a:gd name="connsiteY72" fmla="*/ 338666 h 3526605"/>
              <a:gd name="connsiteX73" fmla="*/ 340035 w 6198968"/>
              <a:gd name="connsiteY73" fmla="*/ 220133 h 3526605"/>
              <a:gd name="connsiteX74" fmla="*/ 373902 w 6198968"/>
              <a:gd name="connsiteY74" fmla="*/ 118533 h 3526605"/>
              <a:gd name="connsiteX75" fmla="*/ 390835 w 6198968"/>
              <a:gd name="connsiteY75" fmla="*/ 50800 h 3526605"/>
              <a:gd name="connsiteX76" fmla="*/ 458568 w 6198968"/>
              <a:gd name="connsiteY76" fmla="*/ 33866 h 3526605"/>
              <a:gd name="connsiteX77" fmla="*/ 610968 w 6198968"/>
              <a:gd name="connsiteY77" fmla="*/ 33866 h 3526605"/>
              <a:gd name="connsiteX78" fmla="*/ 6046568 w 6198968"/>
              <a:gd name="connsiteY78" fmla="*/ 0 h 35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6198968" h="3526605">
                <a:moveTo>
                  <a:pt x="6046568" y="0"/>
                </a:moveTo>
                <a:lnTo>
                  <a:pt x="6046568" y="0"/>
                </a:lnTo>
                <a:cubicBezTo>
                  <a:pt x="6007057" y="33867"/>
                  <a:pt x="5968311" y="68647"/>
                  <a:pt x="5928035" y="101600"/>
                </a:cubicBezTo>
                <a:cubicBezTo>
                  <a:pt x="5906192" y="119471"/>
                  <a:pt x="5881541" y="133816"/>
                  <a:pt x="5860302" y="152400"/>
                </a:cubicBezTo>
                <a:cubicBezTo>
                  <a:pt x="5836272" y="173426"/>
                  <a:pt x="5815146" y="197555"/>
                  <a:pt x="5792568" y="220133"/>
                </a:cubicBezTo>
                <a:cubicBezTo>
                  <a:pt x="5778796" y="261451"/>
                  <a:pt x="5774595" y="288906"/>
                  <a:pt x="5741768" y="321733"/>
                </a:cubicBezTo>
                <a:cubicBezTo>
                  <a:pt x="5727377" y="336124"/>
                  <a:pt x="5704582" y="340473"/>
                  <a:pt x="5690968" y="355600"/>
                </a:cubicBezTo>
                <a:cubicBezTo>
                  <a:pt x="5653209" y="397555"/>
                  <a:pt x="5589368" y="491066"/>
                  <a:pt x="5589368" y="491066"/>
                </a:cubicBezTo>
                <a:cubicBezTo>
                  <a:pt x="5549658" y="610200"/>
                  <a:pt x="5609323" y="471112"/>
                  <a:pt x="5504702" y="575733"/>
                </a:cubicBezTo>
                <a:cubicBezTo>
                  <a:pt x="5332829" y="747606"/>
                  <a:pt x="5595765" y="560179"/>
                  <a:pt x="5420035" y="677333"/>
                </a:cubicBezTo>
                <a:cubicBezTo>
                  <a:pt x="5414391" y="694266"/>
                  <a:pt x="5413003" y="713281"/>
                  <a:pt x="5403102" y="728133"/>
                </a:cubicBezTo>
                <a:cubicBezTo>
                  <a:pt x="5377026" y="767247"/>
                  <a:pt x="5338986" y="787810"/>
                  <a:pt x="5301502" y="812800"/>
                </a:cubicBezTo>
                <a:cubicBezTo>
                  <a:pt x="5211190" y="948267"/>
                  <a:pt x="5329725" y="784578"/>
                  <a:pt x="5216835" y="897466"/>
                </a:cubicBezTo>
                <a:cubicBezTo>
                  <a:pt x="5202444" y="911857"/>
                  <a:pt x="5195997" y="932632"/>
                  <a:pt x="5182968" y="948266"/>
                </a:cubicBezTo>
                <a:cubicBezTo>
                  <a:pt x="5167637" y="966663"/>
                  <a:pt x="5149101" y="982133"/>
                  <a:pt x="5132168" y="999066"/>
                </a:cubicBezTo>
                <a:cubicBezTo>
                  <a:pt x="5120879" y="1021644"/>
                  <a:pt x="5111681" y="1045394"/>
                  <a:pt x="5098302" y="1066800"/>
                </a:cubicBezTo>
                <a:cubicBezTo>
                  <a:pt x="5083344" y="1090732"/>
                  <a:pt x="5061504" y="1110029"/>
                  <a:pt x="5047502" y="1134533"/>
                </a:cubicBezTo>
                <a:cubicBezTo>
                  <a:pt x="4988882" y="1237117"/>
                  <a:pt x="5075959" y="1139941"/>
                  <a:pt x="4996702" y="1219200"/>
                </a:cubicBezTo>
                <a:lnTo>
                  <a:pt x="4776568" y="1540933"/>
                </a:lnTo>
                <a:lnTo>
                  <a:pt x="5386168" y="2387600"/>
                </a:lnTo>
                <a:lnTo>
                  <a:pt x="5504702" y="2709333"/>
                </a:lnTo>
                <a:cubicBezTo>
                  <a:pt x="5549857" y="2731911"/>
                  <a:pt x="5597576" y="2749962"/>
                  <a:pt x="5640168" y="2777066"/>
                </a:cubicBezTo>
                <a:cubicBezTo>
                  <a:pt x="5736594" y="2838428"/>
                  <a:pt x="5642412" y="2845549"/>
                  <a:pt x="5792568" y="2895600"/>
                </a:cubicBezTo>
                <a:lnTo>
                  <a:pt x="5894168" y="2929466"/>
                </a:lnTo>
                <a:cubicBezTo>
                  <a:pt x="5905457" y="2946399"/>
                  <a:pt x="5913644" y="2965875"/>
                  <a:pt x="5928035" y="2980266"/>
                </a:cubicBezTo>
                <a:cubicBezTo>
                  <a:pt x="5942426" y="2994657"/>
                  <a:pt x="5968049" y="2996875"/>
                  <a:pt x="5978835" y="3014133"/>
                </a:cubicBezTo>
                <a:cubicBezTo>
                  <a:pt x="5997755" y="3044405"/>
                  <a:pt x="6001413" y="3081866"/>
                  <a:pt x="6012702" y="3115733"/>
                </a:cubicBezTo>
                <a:cubicBezTo>
                  <a:pt x="6018346" y="3132666"/>
                  <a:pt x="6019734" y="3151682"/>
                  <a:pt x="6029635" y="3166533"/>
                </a:cubicBezTo>
                <a:cubicBezTo>
                  <a:pt x="6119947" y="3302000"/>
                  <a:pt x="6001413" y="3138311"/>
                  <a:pt x="6114302" y="3251200"/>
                </a:cubicBezTo>
                <a:cubicBezTo>
                  <a:pt x="6134258" y="3271156"/>
                  <a:pt x="6147035" y="3297252"/>
                  <a:pt x="6165102" y="3318933"/>
                </a:cubicBezTo>
                <a:cubicBezTo>
                  <a:pt x="6175322" y="3331198"/>
                  <a:pt x="6187679" y="3341511"/>
                  <a:pt x="6198968" y="3352800"/>
                </a:cubicBezTo>
                <a:lnTo>
                  <a:pt x="6198968" y="3352800"/>
                </a:lnTo>
                <a:lnTo>
                  <a:pt x="5199902" y="3420533"/>
                </a:lnTo>
                <a:cubicBezTo>
                  <a:pt x="5052577" y="3436902"/>
                  <a:pt x="4985839" y="3446059"/>
                  <a:pt x="4827368" y="3454400"/>
                </a:cubicBezTo>
                <a:cubicBezTo>
                  <a:pt x="4686339" y="3461823"/>
                  <a:pt x="4545146" y="3465689"/>
                  <a:pt x="4404035" y="3471333"/>
                </a:cubicBezTo>
                <a:cubicBezTo>
                  <a:pt x="4106353" y="3570561"/>
                  <a:pt x="4325731" y="3510294"/>
                  <a:pt x="3675902" y="3488266"/>
                </a:cubicBezTo>
                <a:cubicBezTo>
                  <a:pt x="3551667" y="3484055"/>
                  <a:pt x="3427546" y="3476977"/>
                  <a:pt x="3303368" y="3471333"/>
                </a:cubicBezTo>
                <a:cubicBezTo>
                  <a:pt x="1705723" y="3506446"/>
                  <a:pt x="2273654" y="3454079"/>
                  <a:pt x="1593102" y="3522133"/>
                </a:cubicBezTo>
                <a:cubicBezTo>
                  <a:pt x="1378613" y="3516489"/>
                  <a:pt x="1163967" y="3515169"/>
                  <a:pt x="949635" y="3505200"/>
                </a:cubicBezTo>
                <a:cubicBezTo>
                  <a:pt x="887957" y="3502331"/>
                  <a:pt x="867160" y="3486473"/>
                  <a:pt x="814168" y="3471333"/>
                </a:cubicBezTo>
                <a:cubicBezTo>
                  <a:pt x="791791" y="3464940"/>
                  <a:pt x="768812" y="3460794"/>
                  <a:pt x="746435" y="3454400"/>
                </a:cubicBezTo>
                <a:cubicBezTo>
                  <a:pt x="729272" y="3449496"/>
                  <a:pt x="713328" y="3439825"/>
                  <a:pt x="695635" y="3437466"/>
                </a:cubicBezTo>
                <a:cubicBezTo>
                  <a:pt x="628263" y="3428483"/>
                  <a:pt x="560066" y="3427296"/>
                  <a:pt x="492435" y="3420533"/>
                </a:cubicBezTo>
                <a:cubicBezTo>
                  <a:pt x="288096" y="3400100"/>
                  <a:pt x="427820" y="3403600"/>
                  <a:pt x="272302" y="3403600"/>
                </a:cubicBezTo>
                <a:lnTo>
                  <a:pt x="221502" y="3335866"/>
                </a:lnTo>
                <a:cubicBezTo>
                  <a:pt x="210213" y="3285066"/>
                  <a:pt x="204091" y="3232835"/>
                  <a:pt x="187635" y="3183466"/>
                </a:cubicBezTo>
                <a:cubicBezTo>
                  <a:pt x="181199" y="3164159"/>
                  <a:pt x="162869" y="3150869"/>
                  <a:pt x="153768" y="3132666"/>
                </a:cubicBezTo>
                <a:cubicBezTo>
                  <a:pt x="83661" y="2992452"/>
                  <a:pt x="200026" y="3176652"/>
                  <a:pt x="102968" y="3031066"/>
                </a:cubicBezTo>
                <a:cubicBezTo>
                  <a:pt x="97324" y="3008488"/>
                  <a:pt x="94207" y="2985124"/>
                  <a:pt x="86035" y="2963333"/>
                </a:cubicBezTo>
                <a:cubicBezTo>
                  <a:pt x="77172" y="2939698"/>
                  <a:pt x="62112" y="2918802"/>
                  <a:pt x="52168" y="2895600"/>
                </a:cubicBezTo>
                <a:cubicBezTo>
                  <a:pt x="45137" y="2879194"/>
                  <a:pt x="40879" y="2861733"/>
                  <a:pt x="35235" y="2844800"/>
                </a:cubicBezTo>
                <a:cubicBezTo>
                  <a:pt x="29591" y="2799644"/>
                  <a:pt x="25783" y="2754221"/>
                  <a:pt x="18302" y="2709333"/>
                </a:cubicBezTo>
                <a:cubicBezTo>
                  <a:pt x="14476" y="2686377"/>
                  <a:pt x="-5319" y="2663891"/>
                  <a:pt x="1368" y="2641600"/>
                </a:cubicBezTo>
                <a:cubicBezTo>
                  <a:pt x="13064" y="2602614"/>
                  <a:pt x="69102" y="2540000"/>
                  <a:pt x="69102" y="2540000"/>
                </a:cubicBezTo>
                <a:cubicBezTo>
                  <a:pt x="102067" y="2441104"/>
                  <a:pt x="60242" y="2531926"/>
                  <a:pt x="136835" y="2455333"/>
                </a:cubicBezTo>
                <a:cubicBezTo>
                  <a:pt x="151226" y="2440942"/>
                  <a:pt x="158873" y="2421094"/>
                  <a:pt x="170702" y="2404533"/>
                </a:cubicBezTo>
                <a:cubicBezTo>
                  <a:pt x="183490" y="2386629"/>
                  <a:pt x="242063" y="2312610"/>
                  <a:pt x="255368" y="2286000"/>
                </a:cubicBezTo>
                <a:cubicBezTo>
                  <a:pt x="263350" y="2270035"/>
                  <a:pt x="265271" y="2251606"/>
                  <a:pt x="272302" y="2235200"/>
                </a:cubicBezTo>
                <a:cubicBezTo>
                  <a:pt x="282246" y="2211998"/>
                  <a:pt x="294879" y="2190044"/>
                  <a:pt x="306168" y="2167466"/>
                </a:cubicBezTo>
                <a:cubicBezTo>
                  <a:pt x="336122" y="2017701"/>
                  <a:pt x="320197" y="2143733"/>
                  <a:pt x="306168" y="1947333"/>
                </a:cubicBezTo>
                <a:cubicBezTo>
                  <a:pt x="298115" y="1834590"/>
                  <a:pt x="299027" y="1721271"/>
                  <a:pt x="289235" y="1608666"/>
                </a:cubicBezTo>
                <a:cubicBezTo>
                  <a:pt x="287689" y="1590884"/>
                  <a:pt x="276998" y="1575086"/>
                  <a:pt x="272302" y="1557866"/>
                </a:cubicBezTo>
                <a:cubicBezTo>
                  <a:pt x="259280" y="1510120"/>
                  <a:pt x="230526" y="1372715"/>
                  <a:pt x="204568" y="1320800"/>
                </a:cubicBezTo>
                <a:lnTo>
                  <a:pt x="136835" y="1185333"/>
                </a:lnTo>
                <a:cubicBezTo>
                  <a:pt x="131191" y="1157111"/>
                  <a:pt x="126146" y="1128762"/>
                  <a:pt x="119902" y="1100666"/>
                </a:cubicBezTo>
                <a:cubicBezTo>
                  <a:pt x="114853" y="1077948"/>
                  <a:pt x="107532" y="1055754"/>
                  <a:pt x="102968" y="1032933"/>
                </a:cubicBezTo>
                <a:cubicBezTo>
                  <a:pt x="73165" y="883918"/>
                  <a:pt x="102058" y="979402"/>
                  <a:pt x="69102" y="880533"/>
                </a:cubicBezTo>
                <a:cubicBezTo>
                  <a:pt x="74746" y="795866"/>
                  <a:pt x="62092" y="707940"/>
                  <a:pt x="86035" y="626533"/>
                </a:cubicBezTo>
                <a:cubicBezTo>
                  <a:pt x="93158" y="602316"/>
                  <a:pt x="134376" y="608826"/>
                  <a:pt x="153768" y="592666"/>
                </a:cubicBezTo>
                <a:cubicBezTo>
                  <a:pt x="169402" y="579637"/>
                  <a:pt x="176346" y="558799"/>
                  <a:pt x="187635" y="541866"/>
                </a:cubicBezTo>
                <a:cubicBezTo>
                  <a:pt x="198924" y="507999"/>
                  <a:pt x="201700" y="469969"/>
                  <a:pt x="221502" y="440266"/>
                </a:cubicBezTo>
                <a:cubicBezTo>
                  <a:pt x="232791" y="423333"/>
                  <a:pt x="246267" y="407669"/>
                  <a:pt x="255368" y="389466"/>
                </a:cubicBezTo>
                <a:cubicBezTo>
                  <a:pt x="263350" y="373501"/>
                  <a:pt x="265271" y="355072"/>
                  <a:pt x="272302" y="338666"/>
                </a:cubicBezTo>
                <a:cubicBezTo>
                  <a:pt x="298084" y="278507"/>
                  <a:pt x="306021" y="271154"/>
                  <a:pt x="340035" y="220133"/>
                </a:cubicBezTo>
                <a:lnTo>
                  <a:pt x="373902" y="118533"/>
                </a:lnTo>
                <a:cubicBezTo>
                  <a:pt x="392620" y="62379"/>
                  <a:pt x="390835" y="85582"/>
                  <a:pt x="390835" y="50800"/>
                </a:cubicBezTo>
                <a:lnTo>
                  <a:pt x="458568" y="33866"/>
                </a:lnTo>
                <a:lnTo>
                  <a:pt x="610968" y="33866"/>
                </a:lnTo>
                <a:lnTo>
                  <a:pt x="6046568" y="0"/>
                </a:lnTo>
                <a:close/>
              </a:path>
            </a:pathLst>
          </a:custGeom>
          <a:solidFill>
            <a:srgbClr val="B9DA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5" name="文本框 4"/>
          <p:cNvSpPr txBox="1"/>
          <p:nvPr/>
        </p:nvSpPr>
        <p:spPr>
          <a:xfrm>
            <a:off x="1972310" y="2338705"/>
            <a:ext cx="7454265" cy="1284006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fontAlgn="auto">
              <a:lnSpc>
                <a:spcPct val="150000"/>
              </a:lnSpc>
            </a:pP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耶利米哀歌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3:16</a:t>
            </a:r>
            <a:r>
              <a:rPr lang="en-US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他又用沙石</a:t>
            </a:r>
            <a:r>
              <a:rPr lang="zh-CN" altLang="zh-CN" sz="28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碜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  <a:sym typeface="+mn-ea"/>
              </a:rPr>
              <a:t>chěn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）断我的牙，用灰尘将我蒙蔽。</a:t>
            </a:r>
          </a:p>
        </p:txBody>
      </p:sp>
      <p:sp>
        <p:nvSpPr>
          <p:cNvPr id="2" name="文本框 4"/>
          <p:cNvSpPr txBox="1"/>
          <p:nvPr/>
        </p:nvSpPr>
        <p:spPr>
          <a:xfrm>
            <a:off x="6200775" y="4979035"/>
            <a:ext cx="3787775" cy="425758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238125">
              <a:lnSpc>
                <a:spcPts val="2625"/>
              </a:lnSpc>
            </a:pPr>
            <a:r>
              <a:rPr lang="zh-CN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备注：</a:t>
            </a:r>
            <a:r>
              <a:rPr lang="zh-CN" altLang="en-US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圣经中共出现</a:t>
            </a:r>
            <a:r>
              <a:rPr lang="en-US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</a:t>
            </a:r>
            <a:r>
              <a:rPr lang="zh-CN" altLang="en-US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处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4"/>
          <p:cNvSpPr txBox="1"/>
          <p:nvPr/>
        </p:nvSpPr>
        <p:spPr>
          <a:xfrm>
            <a:off x="2962020" y="2767280"/>
            <a:ext cx="6266690" cy="13220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谢谢观看</a:t>
            </a: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uLnTx/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635" y="2378855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3092987" y="2300443"/>
            <a:ext cx="1451728" cy="2646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西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597" y="2378855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6627043" y="2639371"/>
            <a:ext cx="2083324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8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sz="13800" dirty="0"/>
          </a:p>
        </p:txBody>
      </p:sp>
      <p:sp>
        <p:nvSpPr>
          <p:cNvPr id="11" name="文本框 10"/>
          <p:cNvSpPr txBox="1"/>
          <p:nvPr/>
        </p:nvSpPr>
        <p:spPr>
          <a:xfrm>
            <a:off x="7040451" y="1615994"/>
            <a:ext cx="1447998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800" dirty="0">
                <a:solidFill>
                  <a:srgbClr val="660000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 </a:t>
            </a:r>
            <a:r>
              <a:rPr lang="en-US" altLang="zh-CN" sz="4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hé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5840890" y="5421374"/>
            <a:ext cx="6094428" cy="402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04800">
              <a:lnSpc>
                <a:spcPts val="2625"/>
              </a:lnSpc>
            </a:pPr>
            <a:r>
              <a:rPr lang="en-US" altLang="zh-CN" sz="18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zh-CN" sz="2400" dirty="0">
              <a:solidFill>
                <a:srgbClr val="00B0F0"/>
              </a:solidFill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459389" y="2232947"/>
            <a:ext cx="3048785" cy="2646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曷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044924" y="5363234"/>
            <a:ext cx="6094428" cy="427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04800">
              <a:lnSpc>
                <a:spcPts val="2625"/>
              </a:lnSpc>
            </a:pPr>
            <a:r>
              <a:rPr 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释义：</a:t>
            </a:r>
            <a:r>
              <a:rPr alt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圣经（河名，人名）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3769360" y="1616075"/>
            <a:ext cx="15633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xī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1" grpId="0"/>
      <p:bldP spid="11" grpId="1"/>
      <p:bldP spid="7" grpId="0"/>
      <p:bldP spid="7" grpId="1"/>
      <p:bldP spid="4" grpId="0"/>
      <p:bldP spid="4" grpId="1"/>
      <p:bldP spid="8" grpId="0"/>
      <p:bldP spid="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256459" y="1243712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5045162" y="1149821"/>
            <a:ext cx="241031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zh-CN" sz="3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西曷</a:t>
            </a:r>
          </a:p>
        </p:txBody>
      </p:sp>
      <p:sp>
        <p:nvSpPr>
          <p:cNvPr id="7" name="任意多边形: 形状 6"/>
          <p:cNvSpPr/>
          <p:nvPr/>
        </p:nvSpPr>
        <p:spPr>
          <a:xfrm>
            <a:off x="1325880" y="2167255"/>
            <a:ext cx="9905365" cy="2887345"/>
          </a:xfrm>
          <a:custGeom>
            <a:avLst/>
            <a:gdLst>
              <a:gd name="connsiteX0" fmla="*/ 6046568 w 6198968"/>
              <a:gd name="connsiteY0" fmla="*/ 0 h 3526605"/>
              <a:gd name="connsiteX1" fmla="*/ 6046568 w 6198968"/>
              <a:gd name="connsiteY1" fmla="*/ 0 h 3526605"/>
              <a:gd name="connsiteX2" fmla="*/ 5928035 w 6198968"/>
              <a:gd name="connsiteY2" fmla="*/ 101600 h 3526605"/>
              <a:gd name="connsiteX3" fmla="*/ 5860302 w 6198968"/>
              <a:gd name="connsiteY3" fmla="*/ 152400 h 3526605"/>
              <a:gd name="connsiteX4" fmla="*/ 5792568 w 6198968"/>
              <a:gd name="connsiteY4" fmla="*/ 220133 h 3526605"/>
              <a:gd name="connsiteX5" fmla="*/ 5741768 w 6198968"/>
              <a:gd name="connsiteY5" fmla="*/ 321733 h 3526605"/>
              <a:gd name="connsiteX6" fmla="*/ 5690968 w 6198968"/>
              <a:gd name="connsiteY6" fmla="*/ 355600 h 3526605"/>
              <a:gd name="connsiteX7" fmla="*/ 5589368 w 6198968"/>
              <a:gd name="connsiteY7" fmla="*/ 491066 h 3526605"/>
              <a:gd name="connsiteX8" fmla="*/ 5504702 w 6198968"/>
              <a:gd name="connsiteY8" fmla="*/ 575733 h 3526605"/>
              <a:gd name="connsiteX9" fmla="*/ 5420035 w 6198968"/>
              <a:gd name="connsiteY9" fmla="*/ 677333 h 3526605"/>
              <a:gd name="connsiteX10" fmla="*/ 5403102 w 6198968"/>
              <a:gd name="connsiteY10" fmla="*/ 728133 h 3526605"/>
              <a:gd name="connsiteX11" fmla="*/ 5301502 w 6198968"/>
              <a:gd name="connsiteY11" fmla="*/ 812800 h 3526605"/>
              <a:gd name="connsiteX12" fmla="*/ 5216835 w 6198968"/>
              <a:gd name="connsiteY12" fmla="*/ 897466 h 3526605"/>
              <a:gd name="connsiteX13" fmla="*/ 5182968 w 6198968"/>
              <a:gd name="connsiteY13" fmla="*/ 948266 h 3526605"/>
              <a:gd name="connsiteX14" fmla="*/ 5132168 w 6198968"/>
              <a:gd name="connsiteY14" fmla="*/ 999066 h 3526605"/>
              <a:gd name="connsiteX15" fmla="*/ 5098302 w 6198968"/>
              <a:gd name="connsiteY15" fmla="*/ 1066800 h 3526605"/>
              <a:gd name="connsiteX16" fmla="*/ 5047502 w 6198968"/>
              <a:gd name="connsiteY16" fmla="*/ 1134533 h 3526605"/>
              <a:gd name="connsiteX17" fmla="*/ 4996702 w 6198968"/>
              <a:gd name="connsiteY17" fmla="*/ 1219200 h 3526605"/>
              <a:gd name="connsiteX18" fmla="*/ 4776568 w 6198968"/>
              <a:gd name="connsiteY18" fmla="*/ 1540933 h 3526605"/>
              <a:gd name="connsiteX19" fmla="*/ 5386168 w 6198968"/>
              <a:gd name="connsiteY19" fmla="*/ 2387600 h 3526605"/>
              <a:gd name="connsiteX20" fmla="*/ 5504702 w 6198968"/>
              <a:gd name="connsiteY20" fmla="*/ 2709333 h 3526605"/>
              <a:gd name="connsiteX21" fmla="*/ 5640168 w 6198968"/>
              <a:gd name="connsiteY21" fmla="*/ 2777066 h 3526605"/>
              <a:gd name="connsiteX22" fmla="*/ 5792568 w 6198968"/>
              <a:gd name="connsiteY22" fmla="*/ 2895600 h 3526605"/>
              <a:gd name="connsiteX23" fmla="*/ 5894168 w 6198968"/>
              <a:gd name="connsiteY23" fmla="*/ 2929466 h 3526605"/>
              <a:gd name="connsiteX24" fmla="*/ 5928035 w 6198968"/>
              <a:gd name="connsiteY24" fmla="*/ 2980266 h 3526605"/>
              <a:gd name="connsiteX25" fmla="*/ 5978835 w 6198968"/>
              <a:gd name="connsiteY25" fmla="*/ 3014133 h 3526605"/>
              <a:gd name="connsiteX26" fmla="*/ 6012702 w 6198968"/>
              <a:gd name="connsiteY26" fmla="*/ 3115733 h 3526605"/>
              <a:gd name="connsiteX27" fmla="*/ 6029635 w 6198968"/>
              <a:gd name="connsiteY27" fmla="*/ 3166533 h 3526605"/>
              <a:gd name="connsiteX28" fmla="*/ 6114302 w 6198968"/>
              <a:gd name="connsiteY28" fmla="*/ 3251200 h 3526605"/>
              <a:gd name="connsiteX29" fmla="*/ 6165102 w 6198968"/>
              <a:gd name="connsiteY29" fmla="*/ 3318933 h 3526605"/>
              <a:gd name="connsiteX30" fmla="*/ 6198968 w 6198968"/>
              <a:gd name="connsiteY30" fmla="*/ 3352800 h 3526605"/>
              <a:gd name="connsiteX31" fmla="*/ 6198968 w 6198968"/>
              <a:gd name="connsiteY31" fmla="*/ 3352800 h 3526605"/>
              <a:gd name="connsiteX32" fmla="*/ 5199902 w 6198968"/>
              <a:gd name="connsiteY32" fmla="*/ 3420533 h 3526605"/>
              <a:gd name="connsiteX33" fmla="*/ 4827368 w 6198968"/>
              <a:gd name="connsiteY33" fmla="*/ 3454400 h 3526605"/>
              <a:gd name="connsiteX34" fmla="*/ 4404035 w 6198968"/>
              <a:gd name="connsiteY34" fmla="*/ 3471333 h 3526605"/>
              <a:gd name="connsiteX35" fmla="*/ 3675902 w 6198968"/>
              <a:gd name="connsiteY35" fmla="*/ 3488266 h 3526605"/>
              <a:gd name="connsiteX36" fmla="*/ 3303368 w 6198968"/>
              <a:gd name="connsiteY36" fmla="*/ 3471333 h 3526605"/>
              <a:gd name="connsiteX37" fmla="*/ 1593102 w 6198968"/>
              <a:gd name="connsiteY37" fmla="*/ 3522133 h 3526605"/>
              <a:gd name="connsiteX38" fmla="*/ 949635 w 6198968"/>
              <a:gd name="connsiteY38" fmla="*/ 3505200 h 3526605"/>
              <a:gd name="connsiteX39" fmla="*/ 814168 w 6198968"/>
              <a:gd name="connsiteY39" fmla="*/ 3471333 h 3526605"/>
              <a:gd name="connsiteX40" fmla="*/ 746435 w 6198968"/>
              <a:gd name="connsiteY40" fmla="*/ 3454400 h 3526605"/>
              <a:gd name="connsiteX41" fmla="*/ 695635 w 6198968"/>
              <a:gd name="connsiteY41" fmla="*/ 3437466 h 3526605"/>
              <a:gd name="connsiteX42" fmla="*/ 492435 w 6198968"/>
              <a:gd name="connsiteY42" fmla="*/ 3420533 h 3526605"/>
              <a:gd name="connsiteX43" fmla="*/ 272302 w 6198968"/>
              <a:gd name="connsiteY43" fmla="*/ 3403600 h 3526605"/>
              <a:gd name="connsiteX44" fmla="*/ 221502 w 6198968"/>
              <a:gd name="connsiteY44" fmla="*/ 3335866 h 3526605"/>
              <a:gd name="connsiteX45" fmla="*/ 187635 w 6198968"/>
              <a:gd name="connsiteY45" fmla="*/ 3183466 h 3526605"/>
              <a:gd name="connsiteX46" fmla="*/ 153768 w 6198968"/>
              <a:gd name="connsiteY46" fmla="*/ 3132666 h 3526605"/>
              <a:gd name="connsiteX47" fmla="*/ 102968 w 6198968"/>
              <a:gd name="connsiteY47" fmla="*/ 3031066 h 3526605"/>
              <a:gd name="connsiteX48" fmla="*/ 86035 w 6198968"/>
              <a:gd name="connsiteY48" fmla="*/ 2963333 h 3526605"/>
              <a:gd name="connsiteX49" fmla="*/ 52168 w 6198968"/>
              <a:gd name="connsiteY49" fmla="*/ 2895600 h 3526605"/>
              <a:gd name="connsiteX50" fmla="*/ 35235 w 6198968"/>
              <a:gd name="connsiteY50" fmla="*/ 2844800 h 3526605"/>
              <a:gd name="connsiteX51" fmla="*/ 18302 w 6198968"/>
              <a:gd name="connsiteY51" fmla="*/ 2709333 h 3526605"/>
              <a:gd name="connsiteX52" fmla="*/ 1368 w 6198968"/>
              <a:gd name="connsiteY52" fmla="*/ 2641600 h 3526605"/>
              <a:gd name="connsiteX53" fmla="*/ 69102 w 6198968"/>
              <a:gd name="connsiteY53" fmla="*/ 2540000 h 3526605"/>
              <a:gd name="connsiteX54" fmla="*/ 136835 w 6198968"/>
              <a:gd name="connsiteY54" fmla="*/ 2455333 h 3526605"/>
              <a:gd name="connsiteX55" fmla="*/ 170702 w 6198968"/>
              <a:gd name="connsiteY55" fmla="*/ 2404533 h 3526605"/>
              <a:gd name="connsiteX56" fmla="*/ 255368 w 6198968"/>
              <a:gd name="connsiteY56" fmla="*/ 2286000 h 3526605"/>
              <a:gd name="connsiteX57" fmla="*/ 272302 w 6198968"/>
              <a:gd name="connsiteY57" fmla="*/ 2235200 h 3526605"/>
              <a:gd name="connsiteX58" fmla="*/ 306168 w 6198968"/>
              <a:gd name="connsiteY58" fmla="*/ 2167466 h 3526605"/>
              <a:gd name="connsiteX59" fmla="*/ 306168 w 6198968"/>
              <a:gd name="connsiteY59" fmla="*/ 1947333 h 3526605"/>
              <a:gd name="connsiteX60" fmla="*/ 289235 w 6198968"/>
              <a:gd name="connsiteY60" fmla="*/ 1608666 h 3526605"/>
              <a:gd name="connsiteX61" fmla="*/ 272302 w 6198968"/>
              <a:gd name="connsiteY61" fmla="*/ 1557866 h 3526605"/>
              <a:gd name="connsiteX62" fmla="*/ 204568 w 6198968"/>
              <a:gd name="connsiteY62" fmla="*/ 1320800 h 3526605"/>
              <a:gd name="connsiteX63" fmla="*/ 136835 w 6198968"/>
              <a:gd name="connsiteY63" fmla="*/ 1185333 h 3526605"/>
              <a:gd name="connsiteX64" fmla="*/ 119902 w 6198968"/>
              <a:gd name="connsiteY64" fmla="*/ 1100666 h 3526605"/>
              <a:gd name="connsiteX65" fmla="*/ 102968 w 6198968"/>
              <a:gd name="connsiteY65" fmla="*/ 1032933 h 3526605"/>
              <a:gd name="connsiteX66" fmla="*/ 69102 w 6198968"/>
              <a:gd name="connsiteY66" fmla="*/ 880533 h 3526605"/>
              <a:gd name="connsiteX67" fmla="*/ 86035 w 6198968"/>
              <a:gd name="connsiteY67" fmla="*/ 626533 h 3526605"/>
              <a:gd name="connsiteX68" fmla="*/ 153768 w 6198968"/>
              <a:gd name="connsiteY68" fmla="*/ 592666 h 3526605"/>
              <a:gd name="connsiteX69" fmla="*/ 187635 w 6198968"/>
              <a:gd name="connsiteY69" fmla="*/ 541866 h 3526605"/>
              <a:gd name="connsiteX70" fmla="*/ 221502 w 6198968"/>
              <a:gd name="connsiteY70" fmla="*/ 440266 h 3526605"/>
              <a:gd name="connsiteX71" fmla="*/ 255368 w 6198968"/>
              <a:gd name="connsiteY71" fmla="*/ 389466 h 3526605"/>
              <a:gd name="connsiteX72" fmla="*/ 272302 w 6198968"/>
              <a:gd name="connsiteY72" fmla="*/ 338666 h 3526605"/>
              <a:gd name="connsiteX73" fmla="*/ 340035 w 6198968"/>
              <a:gd name="connsiteY73" fmla="*/ 220133 h 3526605"/>
              <a:gd name="connsiteX74" fmla="*/ 373902 w 6198968"/>
              <a:gd name="connsiteY74" fmla="*/ 118533 h 3526605"/>
              <a:gd name="connsiteX75" fmla="*/ 390835 w 6198968"/>
              <a:gd name="connsiteY75" fmla="*/ 50800 h 3526605"/>
              <a:gd name="connsiteX76" fmla="*/ 458568 w 6198968"/>
              <a:gd name="connsiteY76" fmla="*/ 33866 h 3526605"/>
              <a:gd name="connsiteX77" fmla="*/ 610968 w 6198968"/>
              <a:gd name="connsiteY77" fmla="*/ 33866 h 3526605"/>
              <a:gd name="connsiteX78" fmla="*/ 6046568 w 6198968"/>
              <a:gd name="connsiteY78" fmla="*/ 0 h 35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6198968" h="3526605">
                <a:moveTo>
                  <a:pt x="6046568" y="0"/>
                </a:moveTo>
                <a:lnTo>
                  <a:pt x="6046568" y="0"/>
                </a:lnTo>
                <a:cubicBezTo>
                  <a:pt x="6007057" y="33867"/>
                  <a:pt x="5968311" y="68647"/>
                  <a:pt x="5928035" y="101600"/>
                </a:cubicBezTo>
                <a:cubicBezTo>
                  <a:pt x="5906192" y="119471"/>
                  <a:pt x="5881541" y="133816"/>
                  <a:pt x="5860302" y="152400"/>
                </a:cubicBezTo>
                <a:cubicBezTo>
                  <a:pt x="5836272" y="173426"/>
                  <a:pt x="5815146" y="197555"/>
                  <a:pt x="5792568" y="220133"/>
                </a:cubicBezTo>
                <a:cubicBezTo>
                  <a:pt x="5778796" y="261451"/>
                  <a:pt x="5774595" y="288906"/>
                  <a:pt x="5741768" y="321733"/>
                </a:cubicBezTo>
                <a:cubicBezTo>
                  <a:pt x="5727377" y="336124"/>
                  <a:pt x="5704582" y="340473"/>
                  <a:pt x="5690968" y="355600"/>
                </a:cubicBezTo>
                <a:cubicBezTo>
                  <a:pt x="5653209" y="397555"/>
                  <a:pt x="5589368" y="491066"/>
                  <a:pt x="5589368" y="491066"/>
                </a:cubicBezTo>
                <a:cubicBezTo>
                  <a:pt x="5549658" y="610200"/>
                  <a:pt x="5609323" y="471112"/>
                  <a:pt x="5504702" y="575733"/>
                </a:cubicBezTo>
                <a:cubicBezTo>
                  <a:pt x="5332829" y="747606"/>
                  <a:pt x="5595765" y="560179"/>
                  <a:pt x="5420035" y="677333"/>
                </a:cubicBezTo>
                <a:cubicBezTo>
                  <a:pt x="5414391" y="694266"/>
                  <a:pt x="5413003" y="713281"/>
                  <a:pt x="5403102" y="728133"/>
                </a:cubicBezTo>
                <a:cubicBezTo>
                  <a:pt x="5377026" y="767247"/>
                  <a:pt x="5338986" y="787810"/>
                  <a:pt x="5301502" y="812800"/>
                </a:cubicBezTo>
                <a:cubicBezTo>
                  <a:pt x="5211190" y="948267"/>
                  <a:pt x="5329725" y="784578"/>
                  <a:pt x="5216835" y="897466"/>
                </a:cubicBezTo>
                <a:cubicBezTo>
                  <a:pt x="5202444" y="911857"/>
                  <a:pt x="5195997" y="932632"/>
                  <a:pt x="5182968" y="948266"/>
                </a:cubicBezTo>
                <a:cubicBezTo>
                  <a:pt x="5167637" y="966663"/>
                  <a:pt x="5149101" y="982133"/>
                  <a:pt x="5132168" y="999066"/>
                </a:cubicBezTo>
                <a:cubicBezTo>
                  <a:pt x="5120879" y="1021644"/>
                  <a:pt x="5111681" y="1045394"/>
                  <a:pt x="5098302" y="1066800"/>
                </a:cubicBezTo>
                <a:cubicBezTo>
                  <a:pt x="5083344" y="1090732"/>
                  <a:pt x="5061504" y="1110029"/>
                  <a:pt x="5047502" y="1134533"/>
                </a:cubicBezTo>
                <a:cubicBezTo>
                  <a:pt x="4988882" y="1237117"/>
                  <a:pt x="5075959" y="1139941"/>
                  <a:pt x="4996702" y="1219200"/>
                </a:cubicBezTo>
                <a:lnTo>
                  <a:pt x="4776568" y="1540933"/>
                </a:lnTo>
                <a:lnTo>
                  <a:pt x="5386168" y="2387600"/>
                </a:lnTo>
                <a:lnTo>
                  <a:pt x="5504702" y="2709333"/>
                </a:lnTo>
                <a:cubicBezTo>
                  <a:pt x="5549857" y="2731911"/>
                  <a:pt x="5597576" y="2749962"/>
                  <a:pt x="5640168" y="2777066"/>
                </a:cubicBezTo>
                <a:cubicBezTo>
                  <a:pt x="5736594" y="2838428"/>
                  <a:pt x="5642412" y="2845549"/>
                  <a:pt x="5792568" y="2895600"/>
                </a:cubicBezTo>
                <a:lnTo>
                  <a:pt x="5894168" y="2929466"/>
                </a:lnTo>
                <a:cubicBezTo>
                  <a:pt x="5905457" y="2946399"/>
                  <a:pt x="5913644" y="2965875"/>
                  <a:pt x="5928035" y="2980266"/>
                </a:cubicBezTo>
                <a:cubicBezTo>
                  <a:pt x="5942426" y="2994657"/>
                  <a:pt x="5968049" y="2996875"/>
                  <a:pt x="5978835" y="3014133"/>
                </a:cubicBezTo>
                <a:cubicBezTo>
                  <a:pt x="5997755" y="3044405"/>
                  <a:pt x="6001413" y="3081866"/>
                  <a:pt x="6012702" y="3115733"/>
                </a:cubicBezTo>
                <a:cubicBezTo>
                  <a:pt x="6018346" y="3132666"/>
                  <a:pt x="6019734" y="3151682"/>
                  <a:pt x="6029635" y="3166533"/>
                </a:cubicBezTo>
                <a:cubicBezTo>
                  <a:pt x="6119947" y="3302000"/>
                  <a:pt x="6001413" y="3138311"/>
                  <a:pt x="6114302" y="3251200"/>
                </a:cubicBezTo>
                <a:cubicBezTo>
                  <a:pt x="6134258" y="3271156"/>
                  <a:pt x="6147035" y="3297252"/>
                  <a:pt x="6165102" y="3318933"/>
                </a:cubicBezTo>
                <a:cubicBezTo>
                  <a:pt x="6175322" y="3331198"/>
                  <a:pt x="6187679" y="3341511"/>
                  <a:pt x="6198968" y="3352800"/>
                </a:cubicBezTo>
                <a:lnTo>
                  <a:pt x="6198968" y="3352800"/>
                </a:lnTo>
                <a:lnTo>
                  <a:pt x="5199902" y="3420533"/>
                </a:lnTo>
                <a:cubicBezTo>
                  <a:pt x="5052577" y="3436902"/>
                  <a:pt x="4985839" y="3446059"/>
                  <a:pt x="4827368" y="3454400"/>
                </a:cubicBezTo>
                <a:cubicBezTo>
                  <a:pt x="4686339" y="3461823"/>
                  <a:pt x="4545146" y="3465689"/>
                  <a:pt x="4404035" y="3471333"/>
                </a:cubicBezTo>
                <a:cubicBezTo>
                  <a:pt x="4106353" y="3570561"/>
                  <a:pt x="4325731" y="3510294"/>
                  <a:pt x="3675902" y="3488266"/>
                </a:cubicBezTo>
                <a:cubicBezTo>
                  <a:pt x="3551667" y="3484055"/>
                  <a:pt x="3427546" y="3476977"/>
                  <a:pt x="3303368" y="3471333"/>
                </a:cubicBezTo>
                <a:cubicBezTo>
                  <a:pt x="1705723" y="3506446"/>
                  <a:pt x="2273654" y="3454079"/>
                  <a:pt x="1593102" y="3522133"/>
                </a:cubicBezTo>
                <a:cubicBezTo>
                  <a:pt x="1378613" y="3516489"/>
                  <a:pt x="1163967" y="3515169"/>
                  <a:pt x="949635" y="3505200"/>
                </a:cubicBezTo>
                <a:cubicBezTo>
                  <a:pt x="887957" y="3502331"/>
                  <a:pt x="867160" y="3486473"/>
                  <a:pt x="814168" y="3471333"/>
                </a:cubicBezTo>
                <a:cubicBezTo>
                  <a:pt x="791791" y="3464940"/>
                  <a:pt x="768812" y="3460794"/>
                  <a:pt x="746435" y="3454400"/>
                </a:cubicBezTo>
                <a:cubicBezTo>
                  <a:pt x="729272" y="3449496"/>
                  <a:pt x="713328" y="3439825"/>
                  <a:pt x="695635" y="3437466"/>
                </a:cubicBezTo>
                <a:cubicBezTo>
                  <a:pt x="628263" y="3428483"/>
                  <a:pt x="560066" y="3427296"/>
                  <a:pt x="492435" y="3420533"/>
                </a:cubicBezTo>
                <a:cubicBezTo>
                  <a:pt x="288096" y="3400100"/>
                  <a:pt x="427820" y="3403600"/>
                  <a:pt x="272302" y="3403600"/>
                </a:cubicBezTo>
                <a:lnTo>
                  <a:pt x="221502" y="3335866"/>
                </a:lnTo>
                <a:cubicBezTo>
                  <a:pt x="210213" y="3285066"/>
                  <a:pt x="204091" y="3232835"/>
                  <a:pt x="187635" y="3183466"/>
                </a:cubicBezTo>
                <a:cubicBezTo>
                  <a:pt x="181199" y="3164159"/>
                  <a:pt x="162869" y="3150869"/>
                  <a:pt x="153768" y="3132666"/>
                </a:cubicBezTo>
                <a:cubicBezTo>
                  <a:pt x="83661" y="2992452"/>
                  <a:pt x="200026" y="3176652"/>
                  <a:pt x="102968" y="3031066"/>
                </a:cubicBezTo>
                <a:cubicBezTo>
                  <a:pt x="97324" y="3008488"/>
                  <a:pt x="94207" y="2985124"/>
                  <a:pt x="86035" y="2963333"/>
                </a:cubicBezTo>
                <a:cubicBezTo>
                  <a:pt x="77172" y="2939698"/>
                  <a:pt x="62112" y="2918802"/>
                  <a:pt x="52168" y="2895600"/>
                </a:cubicBezTo>
                <a:cubicBezTo>
                  <a:pt x="45137" y="2879194"/>
                  <a:pt x="40879" y="2861733"/>
                  <a:pt x="35235" y="2844800"/>
                </a:cubicBezTo>
                <a:cubicBezTo>
                  <a:pt x="29591" y="2799644"/>
                  <a:pt x="25783" y="2754221"/>
                  <a:pt x="18302" y="2709333"/>
                </a:cubicBezTo>
                <a:cubicBezTo>
                  <a:pt x="14476" y="2686377"/>
                  <a:pt x="-5319" y="2663891"/>
                  <a:pt x="1368" y="2641600"/>
                </a:cubicBezTo>
                <a:cubicBezTo>
                  <a:pt x="13064" y="2602614"/>
                  <a:pt x="69102" y="2540000"/>
                  <a:pt x="69102" y="2540000"/>
                </a:cubicBezTo>
                <a:cubicBezTo>
                  <a:pt x="102067" y="2441104"/>
                  <a:pt x="60242" y="2531926"/>
                  <a:pt x="136835" y="2455333"/>
                </a:cubicBezTo>
                <a:cubicBezTo>
                  <a:pt x="151226" y="2440942"/>
                  <a:pt x="158873" y="2421094"/>
                  <a:pt x="170702" y="2404533"/>
                </a:cubicBezTo>
                <a:cubicBezTo>
                  <a:pt x="183490" y="2386629"/>
                  <a:pt x="242063" y="2312610"/>
                  <a:pt x="255368" y="2286000"/>
                </a:cubicBezTo>
                <a:cubicBezTo>
                  <a:pt x="263350" y="2270035"/>
                  <a:pt x="265271" y="2251606"/>
                  <a:pt x="272302" y="2235200"/>
                </a:cubicBezTo>
                <a:cubicBezTo>
                  <a:pt x="282246" y="2211998"/>
                  <a:pt x="294879" y="2190044"/>
                  <a:pt x="306168" y="2167466"/>
                </a:cubicBezTo>
                <a:cubicBezTo>
                  <a:pt x="336122" y="2017701"/>
                  <a:pt x="320197" y="2143733"/>
                  <a:pt x="306168" y="1947333"/>
                </a:cubicBezTo>
                <a:cubicBezTo>
                  <a:pt x="298115" y="1834590"/>
                  <a:pt x="299027" y="1721271"/>
                  <a:pt x="289235" y="1608666"/>
                </a:cubicBezTo>
                <a:cubicBezTo>
                  <a:pt x="287689" y="1590884"/>
                  <a:pt x="276998" y="1575086"/>
                  <a:pt x="272302" y="1557866"/>
                </a:cubicBezTo>
                <a:cubicBezTo>
                  <a:pt x="259280" y="1510120"/>
                  <a:pt x="230526" y="1372715"/>
                  <a:pt x="204568" y="1320800"/>
                </a:cubicBezTo>
                <a:lnTo>
                  <a:pt x="136835" y="1185333"/>
                </a:lnTo>
                <a:cubicBezTo>
                  <a:pt x="131191" y="1157111"/>
                  <a:pt x="126146" y="1128762"/>
                  <a:pt x="119902" y="1100666"/>
                </a:cubicBezTo>
                <a:cubicBezTo>
                  <a:pt x="114853" y="1077948"/>
                  <a:pt x="107532" y="1055754"/>
                  <a:pt x="102968" y="1032933"/>
                </a:cubicBezTo>
                <a:cubicBezTo>
                  <a:pt x="73165" y="883918"/>
                  <a:pt x="102058" y="979402"/>
                  <a:pt x="69102" y="880533"/>
                </a:cubicBezTo>
                <a:cubicBezTo>
                  <a:pt x="74746" y="795866"/>
                  <a:pt x="62092" y="707940"/>
                  <a:pt x="86035" y="626533"/>
                </a:cubicBezTo>
                <a:cubicBezTo>
                  <a:pt x="93158" y="602316"/>
                  <a:pt x="134376" y="608826"/>
                  <a:pt x="153768" y="592666"/>
                </a:cubicBezTo>
                <a:cubicBezTo>
                  <a:pt x="169402" y="579637"/>
                  <a:pt x="176346" y="558799"/>
                  <a:pt x="187635" y="541866"/>
                </a:cubicBezTo>
                <a:cubicBezTo>
                  <a:pt x="198924" y="507999"/>
                  <a:pt x="201700" y="469969"/>
                  <a:pt x="221502" y="440266"/>
                </a:cubicBezTo>
                <a:cubicBezTo>
                  <a:pt x="232791" y="423333"/>
                  <a:pt x="246267" y="407669"/>
                  <a:pt x="255368" y="389466"/>
                </a:cubicBezTo>
                <a:cubicBezTo>
                  <a:pt x="263350" y="373501"/>
                  <a:pt x="265271" y="355072"/>
                  <a:pt x="272302" y="338666"/>
                </a:cubicBezTo>
                <a:cubicBezTo>
                  <a:pt x="298084" y="278507"/>
                  <a:pt x="306021" y="271154"/>
                  <a:pt x="340035" y="220133"/>
                </a:cubicBezTo>
                <a:lnTo>
                  <a:pt x="373902" y="118533"/>
                </a:lnTo>
                <a:cubicBezTo>
                  <a:pt x="392620" y="62379"/>
                  <a:pt x="390835" y="85582"/>
                  <a:pt x="390835" y="50800"/>
                </a:cubicBezTo>
                <a:lnTo>
                  <a:pt x="458568" y="33866"/>
                </a:lnTo>
                <a:lnTo>
                  <a:pt x="610968" y="33866"/>
                </a:lnTo>
                <a:lnTo>
                  <a:pt x="6046568" y="0"/>
                </a:lnTo>
                <a:close/>
              </a:path>
            </a:pathLst>
          </a:custGeom>
          <a:solidFill>
            <a:srgbClr val="B9DA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5" name="文本框 4"/>
          <p:cNvSpPr txBox="1"/>
          <p:nvPr/>
        </p:nvSpPr>
        <p:spPr>
          <a:xfrm>
            <a:off x="1858010" y="2245995"/>
            <a:ext cx="9373235" cy="3045460"/>
          </a:xfrm>
          <a:prstGeom prst="rect">
            <a:avLst/>
          </a:prstGeom>
          <a:noFill/>
          <a:effectLst/>
        </p:spPr>
        <p:txBody>
          <a:bodyPr vert="horz"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耶利米书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2:18</a:t>
            </a:r>
            <a:r>
              <a:rPr lang="en-US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现今你为何在埃及路上要</a:t>
            </a:r>
          </a:p>
          <a:p>
            <a:pPr>
              <a:lnSpc>
                <a:spcPct val="200000"/>
              </a:lnSpc>
            </a:pP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喝</a:t>
            </a:r>
            <a:r>
              <a:rPr lang="zh-CN" altLang="zh-CN" sz="28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西曷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</a:t>
            </a:r>
            <a:r>
              <a:rPr lang="zh-CN" altLang="en-US" sz="280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xī</a:t>
            </a:r>
            <a:r>
              <a:rPr lang="en-US" altLang="zh-CN" sz="280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sym typeface="+mn-ea"/>
              </a:rPr>
              <a:t>hé</a:t>
            </a:r>
            <a:r>
              <a:rPr lang="zh-CN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sym typeface="+mn-ea"/>
              </a:rPr>
              <a:t>）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的水呢？你为何在亚述路上要</a:t>
            </a:r>
          </a:p>
          <a:p>
            <a:pPr>
              <a:lnSpc>
                <a:spcPct val="200000"/>
              </a:lnSpc>
            </a:pP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喝大河的水呢？</a:t>
            </a:r>
            <a:endParaRPr lang="zh-CN" altLang="zh-CN" sz="2800" spc="300" dirty="0">
              <a:solidFill>
                <a:schemeClr val="bg2">
                  <a:lumMod val="10000"/>
                </a:schemeClr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38" name="文本框 4"/>
          <p:cNvSpPr txBox="1"/>
          <p:nvPr/>
        </p:nvSpPr>
        <p:spPr>
          <a:xfrm>
            <a:off x="6726383" y="5291455"/>
            <a:ext cx="3847638" cy="461665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8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备注：圣经中</a:t>
            </a:r>
            <a:r>
              <a:rPr lang="zh-CN" altLang="en-US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共</a:t>
            </a:r>
            <a:r>
              <a:rPr lang="zh-CN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出现</a:t>
            </a:r>
            <a:r>
              <a:rPr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15处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635" y="2378855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3093085" y="2208300"/>
            <a:ext cx="1424305" cy="2646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掳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597" y="2378855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6627043" y="2639371"/>
            <a:ext cx="2083324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8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sz="13800" dirty="0"/>
          </a:p>
        </p:txBody>
      </p:sp>
      <p:sp>
        <p:nvSpPr>
          <p:cNvPr id="9" name="文本框 8"/>
          <p:cNvSpPr txBox="1"/>
          <p:nvPr/>
        </p:nvSpPr>
        <p:spPr>
          <a:xfrm>
            <a:off x="3445298" y="1544285"/>
            <a:ext cx="1451728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4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   lǔ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6763731" y="1579197"/>
            <a:ext cx="1447998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 </a:t>
            </a:r>
            <a:r>
              <a:rPr lang="en-US" altLang="zh-CN" sz="4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 lüè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5840890" y="5421374"/>
            <a:ext cx="6094428" cy="402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04800">
              <a:lnSpc>
                <a:spcPts val="2625"/>
              </a:lnSpc>
            </a:pPr>
            <a:r>
              <a:rPr lang="en-US" altLang="zh-CN" sz="18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zh-CN" sz="2400" dirty="0">
              <a:solidFill>
                <a:srgbClr val="00B0F0"/>
              </a:solidFill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411456" y="2173114"/>
            <a:ext cx="3048785" cy="2646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掠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6328866" y="5421665"/>
            <a:ext cx="6094428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释</a:t>
            </a:r>
            <a:r>
              <a:rPr alt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义：俘虏人口和抢劫财物。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9" grpId="0"/>
      <p:bldP spid="9" grpId="1"/>
      <p:bldP spid="11" grpId="0"/>
      <p:bldP spid="11" grpId="1"/>
      <p:bldP spid="7" grpId="0"/>
      <p:bldP spid="7" grpId="1"/>
      <p:bldP spid="15" grpId="0"/>
      <p:bldP spid="1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256459" y="1243712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5045162" y="1149821"/>
            <a:ext cx="241031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zh-CN" sz="3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掳掠</a:t>
            </a:r>
          </a:p>
        </p:txBody>
      </p:sp>
      <p:sp>
        <p:nvSpPr>
          <p:cNvPr id="7" name="任意多边形: 形状 6"/>
          <p:cNvSpPr/>
          <p:nvPr/>
        </p:nvSpPr>
        <p:spPr>
          <a:xfrm>
            <a:off x="1946275" y="2167255"/>
            <a:ext cx="8848090" cy="2491105"/>
          </a:xfrm>
          <a:custGeom>
            <a:avLst/>
            <a:gdLst>
              <a:gd name="connsiteX0" fmla="*/ 6046568 w 6198968"/>
              <a:gd name="connsiteY0" fmla="*/ 0 h 3526605"/>
              <a:gd name="connsiteX1" fmla="*/ 6046568 w 6198968"/>
              <a:gd name="connsiteY1" fmla="*/ 0 h 3526605"/>
              <a:gd name="connsiteX2" fmla="*/ 5928035 w 6198968"/>
              <a:gd name="connsiteY2" fmla="*/ 101600 h 3526605"/>
              <a:gd name="connsiteX3" fmla="*/ 5860302 w 6198968"/>
              <a:gd name="connsiteY3" fmla="*/ 152400 h 3526605"/>
              <a:gd name="connsiteX4" fmla="*/ 5792568 w 6198968"/>
              <a:gd name="connsiteY4" fmla="*/ 220133 h 3526605"/>
              <a:gd name="connsiteX5" fmla="*/ 5741768 w 6198968"/>
              <a:gd name="connsiteY5" fmla="*/ 321733 h 3526605"/>
              <a:gd name="connsiteX6" fmla="*/ 5690968 w 6198968"/>
              <a:gd name="connsiteY6" fmla="*/ 355600 h 3526605"/>
              <a:gd name="connsiteX7" fmla="*/ 5589368 w 6198968"/>
              <a:gd name="connsiteY7" fmla="*/ 491066 h 3526605"/>
              <a:gd name="connsiteX8" fmla="*/ 5504702 w 6198968"/>
              <a:gd name="connsiteY8" fmla="*/ 575733 h 3526605"/>
              <a:gd name="connsiteX9" fmla="*/ 5420035 w 6198968"/>
              <a:gd name="connsiteY9" fmla="*/ 677333 h 3526605"/>
              <a:gd name="connsiteX10" fmla="*/ 5403102 w 6198968"/>
              <a:gd name="connsiteY10" fmla="*/ 728133 h 3526605"/>
              <a:gd name="connsiteX11" fmla="*/ 5301502 w 6198968"/>
              <a:gd name="connsiteY11" fmla="*/ 812800 h 3526605"/>
              <a:gd name="connsiteX12" fmla="*/ 5216835 w 6198968"/>
              <a:gd name="connsiteY12" fmla="*/ 897466 h 3526605"/>
              <a:gd name="connsiteX13" fmla="*/ 5182968 w 6198968"/>
              <a:gd name="connsiteY13" fmla="*/ 948266 h 3526605"/>
              <a:gd name="connsiteX14" fmla="*/ 5132168 w 6198968"/>
              <a:gd name="connsiteY14" fmla="*/ 999066 h 3526605"/>
              <a:gd name="connsiteX15" fmla="*/ 5098302 w 6198968"/>
              <a:gd name="connsiteY15" fmla="*/ 1066800 h 3526605"/>
              <a:gd name="connsiteX16" fmla="*/ 5047502 w 6198968"/>
              <a:gd name="connsiteY16" fmla="*/ 1134533 h 3526605"/>
              <a:gd name="connsiteX17" fmla="*/ 4996702 w 6198968"/>
              <a:gd name="connsiteY17" fmla="*/ 1219200 h 3526605"/>
              <a:gd name="connsiteX18" fmla="*/ 4776568 w 6198968"/>
              <a:gd name="connsiteY18" fmla="*/ 1540933 h 3526605"/>
              <a:gd name="connsiteX19" fmla="*/ 5386168 w 6198968"/>
              <a:gd name="connsiteY19" fmla="*/ 2387600 h 3526605"/>
              <a:gd name="connsiteX20" fmla="*/ 5504702 w 6198968"/>
              <a:gd name="connsiteY20" fmla="*/ 2709333 h 3526605"/>
              <a:gd name="connsiteX21" fmla="*/ 5640168 w 6198968"/>
              <a:gd name="connsiteY21" fmla="*/ 2777066 h 3526605"/>
              <a:gd name="connsiteX22" fmla="*/ 5792568 w 6198968"/>
              <a:gd name="connsiteY22" fmla="*/ 2895600 h 3526605"/>
              <a:gd name="connsiteX23" fmla="*/ 5894168 w 6198968"/>
              <a:gd name="connsiteY23" fmla="*/ 2929466 h 3526605"/>
              <a:gd name="connsiteX24" fmla="*/ 5928035 w 6198968"/>
              <a:gd name="connsiteY24" fmla="*/ 2980266 h 3526605"/>
              <a:gd name="connsiteX25" fmla="*/ 5978835 w 6198968"/>
              <a:gd name="connsiteY25" fmla="*/ 3014133 h 3526605"/>
              <a:gd name="connsiteX26" fmla="*/ 6012702 w 6198968"/>
              <a:gd name="connsiteY26" fmla="*/ 3115733 h 3526605"/>
              <a:gd name="connsiteX27" fmla="*/ 6029635 w 6198968"/>
              <a:gd name="connsiteY27" fmla="*/ 3166533 h 3526605"/>
              <a:gd name="connsiteX28" fmla="*/ 6114302 w 6198968"/>
              <a:gd name="connsiteY28" fmla="*/ 3251200 h 3526605"/>
              <a:gd name="connsiteX29" fmla="*/ 6165102 w 6198968"/>
              <a:gd name="connsiteY29" fmla="*/ 3318933 h 3526605"/>
              <a:gd name="connsiteX30" fmla="*/ 6198968 w 6198968"/>
              <a:gd name="connsiteY30" fmla="*/ 3352800 h 3526605"/>
              <a:gd name="connsiteX31" fmla="*/ 6198968 w 6198968"/>
              <a:gd name="connsiteY31" fmla="*/ 3352800 h 3526605"/>
              <a:gd name="connsiteX32" fmla="*/ 5199902 w 6198968"/>
              <a:gd name="connsiteY32" fmla="*/ 3420533 h 3526605"/>
              <a:gd name="connsiteX33" fmla="*/ 4827368 w 6198968"/>
              <a:gd name="connsiteY33" fmla="*/ 3454400 h 3526605"/>
              <a:gd name="connsiteX34" fmla="*/ 4404035 w 6198968"/>
              <a:gd name="connsiteY34" fmla="*/ 3471333 h 3526605"/>
              <a:gd name="connsiteX35" fmla="*/ 3675902 w 6198968"/>
              <a:gd name="connsiteY35" fmla="*/ 3488266 h 3526605"/>
              <a:gd name="connsiteX36" fmla="*/ 3303368 w 6198968"/>
              <a:gd name="connsiteY36" fmla="*/ 3471333 h 3526605"/>
              <a:gd name="connsiteX37" fmla="*/ 1593102 w 6198968"/>
              <a:gd name="connsiteY37" fmla="*/ 3522133 h 3526605"/>
              <a:gd name="connsiteX38" fmla="*/ 949635 w 6198968"/>
              <a:gd name="connsiteY38" fmla="*/ 3505200 h 3526605"/>
              <a:gd name="connsiteX39" fmla="*/ 814168 w 6198968"/>
              <a:gd name="connsiteY39" fmla="*/ 3471333 h 3526605"/>
              <a:gd name="connsiteX40" fmla="*/ 746435 w 6198968"/>
              <a:gd name="connsiteY40" fmla="*/ 3454400 h 3526605"/>
              <a:gd name="connsiteX41" fmla="*/ 695635 w 6198968"/>
              <a:gd name="connsiteY41" fmla="*/ 3437466 h 3526605"/>
              <a:gd name="connsiteX42" fmla="*/ 492435 w 6198968"/>
              <a:gd name="connsiteY42" fmla="*/ 3420533 h 3526605"/>
              <a:gd name="connsiteX43" fmla="*/ 272302 w 6198968"/>
              <a:gd name="connsiteY43" fmla="*/ 3403600 h 3526605"/>
              <a:gd name="connsiteX44" fmla="*/ 221502 w 6198968"/>
              <a:gd name="connsiteY44" fmla="*/ 3335866 h 3526605"/>
              <a:gd name="connsiteX45" fmla="*/ 187635 w 6198968"/>
              <a:gd name="connsiteY45" fmla="*/ 3183466 h 3526605"/>
              <a:gd name="connsiteX46" fmla="*/ 153768 w 6198968"/>
              <a:gd name="connsiteY46" fmla="*/ 3132666 h 3526605"/>
              <a:gd name="connsiteX47" fmla="*/ 102968 w 6198968"/>
              <a:gd name="connsiteY47" fmla="*/ 3031066 h 3526605"/>
              <a:gd name="connsiteX48" fmla="*/ 86035 w 6198968"/>
              <a:gd name="connsiteY48" fmla="*/ 2963333 h 3526605"/>
              <a:gd name="connsiteX49" fmla="*/ 52168 w 6198968"/>
              <a:gd name="connsiteY49" fmla="*/ 2895600 h 3526605"/>
              <a:gd name="connsiteX50" fmla="*/ 35235 w 6198968"/>
              <a:gd name="connsiteY50" fmla="*/ 2844800 h 3526605"/>
              <a:gd name="connsiteX51" fmla="*/ 18302 w 6198968"/>
              <a:gd name="connsiteY51" fmla="*/ 2709333 h 3526605"/>
              <a:gd name="connsiteX52" fmla="*/ 1368 w 6198968"/>
              <a:gd name="connsiteY52" fmla="*/ 2641600 h 3526605"/>
              <a:gd name="connsiteX53" fmla="*/ 69102 w 6198968"/>
              <a:gd name="connsiteY53" fmla="*/ 2540000 h 3526605"/>
              <a:gd name="connsiteX54" fmla="*/ 136835 w 6198968"/>
              <a:gd name="connsiteY54" fmla="*/ 2455333 h 3526605"/>
              <a:gd name="connsiteX55" fmla="*/ 170702 w 6198968"/>
              <a:gd name="connsiteY55" fmla="*/ 2404533 h 3526605"/>
              <a:gd name="connsiteX56" fmla="*/ 255368 w 6198968"/>
              <a:gd name="connsiteY56" fmla="*/ 2286000 h 3526605"/>
              <a:gd name="connsiteX57" fmla="*/ 272302 w 6198968"/>
              <a:gd name="connsiteY57" fmla="*/ 2235200 h 3526605"/>
              <a:gd name="connsiteX58" fmla="*/ 306168 w 6198968"/>
              <a:gd name="connsiteY58" fmla="*/ 2167466 h 3526605"/>
              <a:gd name="connsiteX59" fmla="*/ 306168 w 6198968"/>
              <a:gd name="connsiteY59" fmla="*/ 1947333 h 3526605"/>
              <a:gd name="connsiteX60" fmla="*/ 289235 w 6198968"/>
              <a:gd name="connsiteY60" fmla="*/ 1608666 h 3526605"/>
              <a:gd name="connsiteX61" fmla="*/ 272302 w 6198968"/>
              <a:gd name="connsiteY61" fmla="*/ 1557866 h 3526605"/>
              <a:gd name="connsiteX62" fmla="*/ 204568 w 6198968"/>
              <a:gd name="connsiteY62" fmla="*/ 1320800 h 3526605"/>
              <a:gd name="connsiteX63" fmla="*/ 136835 w 6198968"/>
              <a:gd name="connsiteY63" fmla="*/ 1185333 h 3526605"/>
              <a:gd name="connsiteX64" fmla="*/ 119902 w 6198968"/>
              <a:gd name="connsiteY64" fmla="*/ 1100666 h 3526605"/>
              <a:gd name="connsiteX65" fmla="*/ 102968 w 6198968"/>
              <a:gd name="connsiteY65" fmla="*/ 1032933 h 3526605"/>
              <a:gd name="connsiteX66" fmla="*/ 69102 w 6198968"/>
              <a:gd name="connsiteY66" fmla="*/ 880533 h 3526605"/>
              <a:gd name="connsiteX67" fmla="*/ 86035 w 6198968"/>
              <a:gd name="connsiteY67" fmla="*/ 626533 h 3526605"/>
              <a:gd name="connsiteX68" fmla="*/ 153768 w 6198968"/>
              <a:gd name="connsiteY68" fmla="*/ 592666 h 3526605"/>
              <a:gd name="connsiteX69" fmla="*/ 187635 w 6198968"/>
              <a:gd name="connsiteY69" fmla="*/ 541866 h 3526605"/>
              <a:gd name="connsiteX70" fmla="*/ 221502 w 6198968"/>
              <a:gd name="connsiteY70" fmla="*/ 440266 h 3526605"/>
              <a:gd name="connsiteX71" fmla="*/ 255368 w 6198968"/>
              <a:gd name="connsiteY71" fmla="*/ 389466 h 3526605"/>
              <a:gd name="connsiteX72" fmla="*/ 272302 w 6198968"/>
              <a:gd name="connsiteY72" fmla="*/ 338666 h 3526605"/>
              <a:gd name="connsiteX73" fmla="*/ 340035 w 6198968"/>
              <a:gd name="connsiteY73" fmla="*/ 220133 h 3526605"/>
              <a:gd name="connsiteX74" fmla="*/ 373902 w 6198968"/>
              <a:gd name="connsiteY74" fmla="*/ 118533 h 3526605"/>
              <a:gd name="connsiteX75" fmla="*/ 390835 w 6198968"/>
              <a:gd name="connsiteY75" fmla="*/ 50800 h 3526605"/>
              <a:gd name="connsiteX76" fmla="*/ 458568 w 6198968"/>
              <a:gd name="connsiteY76" fmla="*/ 33866 h 3526605"/>
              <a:gd name="connsiteX77" fmla="*/ 610968 w 6198968"/>
              <a:gd name="connsiteY77" fmla="*/ 33866 h 3526605"/>
              <a:gd name="connsiteX78" fmla="*/ 6046568 w 6198968"/>
              <a:gd name="connsiteY78" fmla="*/ 0 h 35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6198968" h="3526605">
                <a:moveTo>
                  <a:pt x="6046568" y="0"/>
                </a:moveTo>
                <a:lnTo>
                  <a:pt x="6046568" y="0"/>
                </a:lnTo>
                <a:cubicBezTo>
                  <a:pt x="6007057" y="33867"/>
                  <a:pt x="5968311" y="68647"/>
                  <a:pt x="5928035" y="101600"/>
                </a:cubicBezTo>
                <a:cubicBezTo>
                  <a:pt x="5906192" y="119471"/>
                  <a:pt x="5881541" y="133816"/>
                  <a:pt x="5860302" y="152400"/>
                </a:cubicBezTo>
                <a:cubicBezTo>
                  <a:pt x="5836272" y="173426"/>
                  <a:pt x="5815146" y="197555"/>
                  <a:pt x="5792568" y="220133"/>
                </a:cubicBezTo>
                <a:cubicBezTo>
                  <a:pt x="5778796" y="261451"/>
                  <a:pt x="5774595" y="288906"/>
                  <a:pt x="5741768" y="321733"/>
                </a:cubicBezTo>
                <a:cubicBezTo>
                  <a:pt x="5727377" y="336124"/>
                  <a:pt x="5704582" y="340473"/>
                  <a:pt x="5690968" y="355600"/>
                </a:cubicBezTo>
                <a:cubicBezTo>
                  <a:pt x="5653209" y="397555"/>
                  <a:pt x="5589368" y="491066"/>
                  <a:pt x="5589368" y="491066"/>
                </a:cubicBezTo>
                <a:cubicBezTo>
                  <a:pt x="5549658" y="610200"/>
                  <a:pt x="5609323" y="471112"/>
                  <a:pt x="5504702" y="575733"/>
                </a:cubicBezTo>
                <a:cubicBezTo>
                  <a:pt x="5332829" y="747606"/>
                  <a:pt x="5595765" y="560179"/>
                  <a:pt x="5420035" y="677333"/>
                </a:cubicBezTo>
                <a:cubicBezTo>
                  <a:pt x="5414391" y="694266"/>
                  <a:pt x="5413003" y="713281"/>
                  <a:pt x="5403102" y="728133"/>
                </a:cubicBezTo>
                <a:cubicBezTo>
                  <a:pt x="5377026" y="767247"/>
                  <a:pt x="5338986" y="787810"/>
                  <a:pt x="5301502" y="812800"/>
                </a:cubicBezTo>
                <a:cubicBezTo>
                  <a:pt x="5211190" y="948267"/>
                  <a:pt x="5329725" y="784578"/>
                  <a:pt x="5216835" y="897466"/>
                </a:cubicBezTo>
                <a:cubicBezTo>
                  <a:pt x="5202444" y="911857"/>
                  <a:pt x="5195997" y="932632"/>
                  <a:pt x="5182968" y="948266"/>
                </a:cubicBezTo>
                <a:cubicBezTo>
                  <a:pt x="5167637" y="966663"/>
                  <a:pt x="5149101" y="982133"/>
                  <a:pt x="5132168" y="999066"/>
                </a:cubicBezTo>
                <a:cubicBezTo>
                  <a:pt x="5120879" y="1021644"/>
                  <a:pt x="5111681" y="1045394"/>
                  <a:pt x="5098302" y="1066800"/>
                </a:cubicBezTo>
                <a:cubicBezTo>
                  <a:pt x="5083344" y="1090732"/>
                  <a:pt x="5061504" y="1110029"/>
                  <a:pt x="5047502" y="1134533"/>
                </a:cubicBezTo>
                <a:cubicBezTo>
                  <a:pt x="4988882" y="1237117"/>
                  <a:pt x="5075959" y="1139941"/>
                  <a:pt x="4996702" y="1219200"/>
                </a:cubicBezTo>
                <a:lnTo>
                  <a:pt x="4776568" y="1540933"/>
                </a:lnTo>
                <a:lnTo>
                  <a:pt x="5386168" y="2387600"/>
                </a:lnTo>
                <a:lnTo>
                  <a:pt x="5504702" y="2709333"/>
                </a:lnTo>
                <a:cubicBezTo>
                  <a:pt x="5549857" y="2731911"/>
                  <a:pt x="5597576" y="2749962"/>
                  <a:pt x="5640168" y="2777066"/>
                </a:cubicBezTo>
                <a:cubicBezTo>
                  <a:pt x="5736594" y="2838428"/>
                  <a:pt x="5642412" y="2845549"/>
                  <a:pt x="5792568" y="2895600"/>
                </a:cubicBezTo>
                <a:lnTo>
                  <a:pt x="5894168" y="2929466"/>
                </a:lnTo>
                <a:cubicBezTo>
                  <a:pt x="5905457" y="2946399"/>
                  <a:pt x="5913644" y="2965875"/>
                  <a:pt x="5928035" y="2980266"/>
                </a:cubicBezTo>
                <a:cubicBezTo>
                  <a:pt x="5942426" y="2994657"/>
                  <a:pt x="5968049" y="2996875"/>
                  <a:pt x="5978835" y="3014133"/>
                </a:cubicBezTo>
                <a:cubicBezTo>
                  <a:pt x="5997755" y="3044405"/>
                  <a:pt x="6001413" y="3081866"/>
                  <a:pt x="6012702" y="3115733"/>
                </a:cubicBezTo>
                <a:cubicBezTo>
                  <a:pt x="6018346" y="3132666"/>
                  <a:pt x="6019734" y="3151682"/>
                  <a:pt x="6029635" y="3166533"/>
                </a:cubicBezTo>
                <a:cubicBezTo>
                  <a:pt x="6119947" y="3302000"/>
                  <a:pt x="6001413" y="3138311"/>
                  <a:pt x="6114302" y="3251200"/>
                </a:cubicBezTo>
                <a:cubicBezTo>
                  <a:pt x="6134258" y="3271156"/>
                  <a:pt x="6147035" y="3297252"/>
                  <a:pt x="6165102" y="3318933"/>
                </a:cubicBezTo>
                <a:cubicBezTo>
                  <a:pt x="6175322" y="3331198"/>
                  <a:pt x="6187679" y="3341511"/>
                  <a:pt x="6198968" y="3352800"/>
                </a:cubicBezTo>
                <a:lnTo>
                  <a:pt x="6198968" y="3352800"/>
                </a:lnTo>
                <a:lnTo>
                  <a:pt x="5199902" y="3420533"/>
                </a:lnTo>
                <a:cubicBezTo>
                  <a:pt x="5052577" y="3436902"/>
                  <a:pt x="4985839" y="3446059"/>
                  <a:pt x="4827368" y="3454400"/>
                </a:cubicBezTo>
                <a:cubicBezTo>
                  <a:pt x="4686339" y="3461823"/>
                  <a:pt x="4545146" y="3465689"/>
                  <a:pt x="4404035" y="3471333"/>
                </a:cubicBezTo>
                <a:cubicBezTo>
                  <a:pt x="4106353" y="3570561"/>
                  <a:pt x="4325731" y="3510294"/>
                  <a:pt x="3675902" y="3488266"/>
                </a:cubicBezTo>
                <a:cubicBezTo>
                  <a:pt x="3551667" y="3484055"/>
                  <a:pt x="3427546" y="3476977"/>
                  <a:pt x="3303368" y="3471333"/>
                </a:cubicBezTo>
                <a:cubicBezTo>
                  <a:pt x="1705723" y="3506446"/>
                  <a:pt x="2273654" y="3454079"/>
                  <a:pt x="1593102" y="3522133"/>
                </a:cubicBezTo>
                <a:cubicBezTo>
                  <a:pt x="1378613" y="3516489"/>
                  <a:pt x="1163967" y="3515169"/>
                  <a:pt x="949635" y="3505200"/>
                </a:cubicBezTo>
                <a:cubicBezTo>
                  <a:pt x="887957" y="3502331"/>
                  <a:pt x="867160" y="3486473"/>
                  <a:pt x="814168" y="3471333"/>
                </a:cubicBezTo>
                <a:cubicBezTo>
                  <a:pt x="791791" y="3464940"/>
                  <a:pt x="768812" y="3460794"/>
                  <a:pt x="746435" y="3454400"/>
                </a:cubicBezTo>
                <a:cubicBezTo>
                  <a:pt x="729272" y="3449496"/>
                  <a:pt x="713328" y="3439825"/>
                  <a:pt x="695635" y="3437466"/>
                </a:cubicBezTo>
                <a:cubicBezTo>
                  <a:pt x="628263" y="3428483"/>
                  <a:pt x="560066" y="3427296"/>
                  <a:pt x="492435" y="3420533"/>
                </a:cubicBezTo>
                <a:cubicBezTo>
                  <a:pt x="288096" y="3400100"/>
                  <a:pt x="427820" y="3403600"/>
                  <a:pt x="272302" y="3403600"/>
                </a:cubicBezTo>
                <a:lnTo>
                  <a:pt x="221502" y="3335866"/>
                </a:lnTo>
                <a:cubicBezTo>
                  <a:pt x="210213" y="3285066"/>
                  <a:pt x="204091" y="3232835"/>
                  <a:pt x="187635" y="3183466"/>
                </a:cubicBezTo>
                <a:cubicBezTo>
                  <a:pt x="181199" y="3164159"/>
                  <a:pt x="162869" y="3150869"/>
                  <a:pt x="153768" y="3132666"/>
                </a:cubicBezTo>
                <a:cubicBezTo>
                  <a:pt x="83661" y="2992452"/>
                  <a:pt x="200026" y="3176652"/>
                  <a:pt x="102968" y="3031066"/>
                </a:cubicBezTo>
                <a:cubicBezTo>
                  <a:pt x="97324" y="3008488"/>
                  <a:pt x="94207" y="2985124"/>
                  <a:pt x="86035" y="2963333"/>
                </a:cubicBezTo>
                <a:cubicBezTo>
                  <a:pt x="77172" y="2939698"/>
                  <a:pt x="62112" y="2918802"/>
                  <a:pt x="52168" y="2895600"/>
                </a:cubicBezTo>
                <a:cubicBezTo>
                  <a:pt x="45137" y="2879194"/>
                  <a:pt x="40879" y="2861733"/>
                  <a:pt x="35235" y="2844800"/>
                </a:cubicBezTo>
                <a:cubicBezTo>
                  <a:pt x="29591" y="2799644"/>
                  <a:pt x="25783" y="2754221"/>
                  <a:pt x="18302" y="2709333"/>
                </a:cubicBezTo>
                <a:cubicBezTo>
                  <a:pt x="14476" y="2686377"/>
                  <a:pt x="-5319" y="2663891"/>
                  <a:pt x="1368" y="2641600"/>
                </a:cubicBezTo>
                <a:cubicBezTo>
                  <a:pt x="13064" y="2602614"/>
                  <a:pt x="69102" y="2540000"/>
                  <a:pt x="69102" y="2540000"/>
                </a:cubicBezTo>
                <a:cubicBezTo>
                  <a:pt x="102067" y="2441104"/>
                  <a:pt x="60242" y="2531926"/>
                  <a:pt x="136835" y="2455333"/>
                </a:cubicBezTo>
                <a:cubicBezTo>
                  <a:pt x="151226" y="2440942"/>
                  <a:pt x="158873" y="2421094"/>
                  <a:pt x="170702" y="2404533"/>
                </a:cubicBezTo>
                <a:cubicBezTo>
                  <a:pt x="183490" y="2386629"/>
                  <a:pt x="242063" y="2312610"/>
                  <a:pt x="255368" y="2286000"/>
                </a:cubicBezTo>
                <a:cubicBezTo>
                  <a:pt x="263350" y="2270035"/>
                  <a:pt x="265271" y="2251606"/>
                  <a:pt x="272302" y="2235200"/>
                </a:cubicBezTo>
                <a:cubicBezTo>
                  <a:pt x="282246" y="2211998"/>
                  <a:pt x="294879" y="2190044"/>
                  <a:pt x="306168" y="2167466"/>
                </a:cubicBezTo>
                <a:cubicBezTo>
                  <a:pt x="336122" y="2017701"/>
                  <a:pt x="320197" y="2143733"/>
                  <a:pt x="306168" y="1947333"/>
                </a:cubicBezTo>
                <a:cubicBezTo>
                  <a:pt x="298115" y="1834590"/>
                  <a:pt x="299027" y="1721271"/>
                  <a:pt x="289235" y="1608666"/>
                </a:cubicBezTo>
                <a:cubicBezTo>
                  <a:pt x="287689" y="1590884"/>
                  <a:pt x="276998" y="1575086"/>
                  <a:pt x="272302" y="1557866"/>
                </a:cubicBezTo>
                <a:cubicBezTo>
                  <a:pt x="259280" y="1510120"/>
                  <a:pt x="230526" y="1372715"/>
                  <a:pt x="204568" y="1320800"/>
                </a:cubicBezTo>
                <a:lnTo>
                  <a:pt x="136835" y="1185333"/>
                </a:lnTo>
                <a:cubicBezTo>
                  <a:pt x="131191" y="1157111"/>
                  <a:pt x="126146" y="1128762"/>
                  <a:pt x="119902" y="1100666"/>
                </a:cubicBezTo>
                <a:cubicBezTo>
                  <a:pt x="114853" y="1077948"/>
                  <a:pt x="107532" y="1055754"/>
                  <a:pt x="102968" y="1032933"/>
                </a:cubicBezTo>
                <a:cubicBezTo>
                  <a:pt x="73165" y="883918"/>
                  <a:pt x="102058" y="979402"/>
                  <a:pt x="69102" y="880533"/>
                </a:cubicBezTo>
                <a:cubicBezTo>
                  <a:pt x="74746" y="795866"/>
                  <a:pt x="62092" y="707940"/>
                  <a:pt x="86035" y="626533"/>
                </a:cubicBezTo>
                <a:cubicBezTo>
                  <a:pt x="93158" y="602316"/>
                  <a:pt x="134376" y="608826"/>
                  <a:pt x="153768" y="592666"/>
                </a:cubicBezTo>
                <a:cubicBezTo>
                  <a:pt x="169402" y="579637"/>
                  <a:pt x="176346" y="558799"/>
                  <a:pt x="187635" y="541866"/>
                </a:cubicBezTo>
                <a:cubicBezTo>
                  <a:pt x="198924" y="507999"/>
                  <a:pt x="201700" y="469969"/>
                  <a:pt x="221502" y="440266"/>
                </a:cubicBezTo>
                <a:cubicBezTo>
                  <a:pt x="232791" y="423333"/>
                  <a:pt x="246267" y="407669"/>
                  <a:pt x="255368" y="389466"/>
                </a:cubicBezTo>
                <a:cubicBezTo>
                  <a:pt x="263350" y="373501"/>
                  <a:pt x="265271" y="355072"/>
                  <a:pt x="272302" y="338666"/>
                </a:cubicBezTo>
                <a:cubicBezTo>
                  <a:pt x="298084" y="278507"/>
                  <a:pt x="306021" y="271154"/>
                  <a:pt x="340035" y="220133"/>
                </a:cubicBezTo>
                <a:lnTo>
                  <a:pt x="373902" y="118533"/>
                </a:lnTo>
                <a:cubicBezTo>
                  <a:pt x="392620" y="62379"/>
                  <a:pt x="390835" y="85582"/>
                  <a:pt x="390835" y="50800"/>
                </a:cubicBezTo>
                <a:lnTo>
                  <a:pt x="458568" y="33866"/>
                </a:lnTo>
                <a:lnTo>
                  <a:pt x="610968" y="33866"/>
                </a:lnTo>
                <a:lnTo>
                  <a:pt x="6046568" y="0"/>
                </a:lnTo>
                <a:close/>
              </a:path>
            </a:pathLst>
          </a:custGeom>
          <a:solidFill>
            <a:srgbClr val="B9DA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5" name="文本框 4"/>
          <p:cNvSpPr txBox="1"/>
          <p:nvPr/>
        </p:nvSpPr>
        <p:spPr>
          <a:xfrm>
            <a:off x="2326005" y="2447638"/>
            <a:ext cx="6880340" cy="1930337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耶利米书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13:19</a:t>
            </a:r>
            <a:r>
              <a:rPr lang="en-US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南方的城尽都关闭，无人开放。犹大全被掳掠，且</a:t>
            </a:r>
            <a:r>
              <a:rPr lang="zh-CN" altLang="zh-CN" sz="28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掳掠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sym typeface="+mn-ea"/>
              </a:rPr>
              <a:t>lǔ lüè</a:t>
            </a:r>
            <a:r>
              <a:rPr lang="zh-CN" altLang="zh-CN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）净尽。</a:t>
            </a:r>
          </a:p>
        </p:txBody>
      </p:sp>
      <p:sp>
        <p:nvSpPr>
          <p:cNvPr id="38" name="文本框 4"/>
          <p:cNvSpPr txBox="1"/>
          <p:nvPr/>
        </p:nvSpPr>
        <p:spPr>
          <a:xfrm>
            <a:off x="6632575" y="5441315"/>
            <a:ext cx="3973080" cy="461665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备注：圣经中</a:t>
            </a:r>
            <a:r>
              <a:rPr lang="zh-CN" altLang="en-US" sz="24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共</a:t>
            </a:r>
            <a:r>
              <a:rPr lang="zh-CN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出现</a:t>
            </a:r>
            <a:r>
              <a:rPr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62处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17c4fe58-32c7-4cf8-a461-0fe1c5239861"/>
  <p:tag name="COMMONDATA" val="eyJjb3VudCI6MjksImhkaWQiOiI3ZjM2MGQ5ODI1ZDVhMzFjMzczMzA1YWI4M2Y5YjNhYyIsInVzZXJDb3VudCI6MjN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900.011023622047,&quot;width&quot;:3900.011023622047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597</TotalTime>
  <Words>1672</Words>
  <Application>Microsoft Office PowerPoint</Application>
  <PresentationFormat>宽屏</PresentationFormat>
  <Paragraphs>252</Paragraphs>
  <Slides>52</Slides>
  <Notes>4</Notes>
  <HiddenSlides>0</HiddenSlides>
  <MMClips>2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52</vt:i4>
      </vt:variant>
    </vt:vector>
  </HeadingPairs>
  <TitlesOfParts>
    <vt:vector size="61" baseType="lpstr">
      <vt:lpstr>Arial</vt:lpstr>
      <vt:lpstr>等线 Light</vt:lpstr>
      <vt:lpstr>Calibri</vt:lpstr>
      <vt:lpstr>Ink Free</vt:lpstr>
      <vt:lpstr>微软雅黑</vt:lpstr>
      <vt:lpstr>等线</vt:lpstr>
      <vt:lpstr>楷体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上帝之爱</dc:creator>
  <cp:lastModifiedBy>LemonTree</cp:lastModifiedBy>
  <cp:revision>71</cp:revision>
  <dcterms:created xsi:type="dcterms:W3CDTF">1900-01-01T00:00:00Z</dcterms:created>
  <dcterms:modified xsi:type="dcterms:W3CDTF">2023-09-26T12:19:11Z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2052-11.1.0.13703</vt:lpwstr>
  </property>
  <property fmtid="{D5CDD505-2E9C-101B-9397-08002B2CF9AE}" pid="3" name="KSOTemplateUUID">
    <vt:lpwstr>v1.0_mb_zIkOxWWnBxWyfdipcED7sg==</vt:lpwstr>
  </property>
  <property fmtid="{D5CDD505-2E9C-101B-9397-08002B2CF9AE}" pid="4" name="ICV">
    <vt:lpwstr>5DB2E0BB1B1E4FD2A8CC3D84010011A4</vt:lpwstr>
  </property>
</Properties>
</file>