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448" r:id="rId6"/>
    <p:sldId id="342" r:id="rId7"/>
    <p:sldId id="344" r:id="rId8"/>
    <p:sldId id="455" r:id="rId9"/>
    <p:sldId id="284" r:id="rId10"/>
    <p:sldId id="616" r:id="rId11"/>
    <p:sldId id="287" r:id="rId12"/>
    <p:sldId id="350" r:id="rId13"/>
    <p:sldId id="288" r:id="rId14"/>
    <p:sldId id="289" r:id="rId15"/>
    <p:sldId id="351" r:id="rId16"/>
    <p:sldId id="282" r:id="rId17"/>
    <p:sldId id="292" r:id="rId18"/>
    <p:sldId id="454" r:id="rId19"/>
    <p:sldId id="293" r:id="rId20"/>
    <p:sldId id="294" r:id="rId21"/>
    <p:sldId id="564" r:id="rId22"/>
    <p:sldId id="296" r:id="rId23"/>
    <p:sldId id="516" r:id="rId24"/>
    <p:sldId id="353" r:id="rId25"/>
    <p:sldId id="298" r:id="rId26"/>
    <p:sldId id="404" r:id="rId27"/>
    <p:sldId id="302" r:id="rId28"/>
    <p:sldId id="405" r:id="rId29"/>
    <p:sldId id="406" r:id="rId30"/>
    <p:sldId id="303" r:id="rId31"/>
    <p:sldId id="306" r:id="rId32"/>
    <p:sldId id="407" r:id="rId33"/>
    <p:sldId id="565" r:id="rId34"/>
    <p:sldId id="409" r:id="rId35"/>
    <p:sldId id="300" r:id="rId36"/>
    <p:sldId id="310" r:id="rId37"/>
    <p:sldId id="411" r:id="rId38"/>
    <p:sldId id="311" r:id="rId39"/>
    <p:sldId id="705" r:id="rId40"/>
    <p:sldId id="313" r:id="rId41"/>
    <p:sldId id="312" r:id="rId42"/>
    <p:sldId id="413" r:id="rId43"/>
    <p:sldId id="314" r:id="rId44"/>
    <p:sldId id="415" r:id="rId45"/>
    <p:sldId id="566" r:id="rId46"/>
    <p:sldId id="679" r:id="rId47"/>
    <p:sldId id="319" r:id="rId48"/>
    <p:sldId id="417" r:id="rId49"/>
    <p:sldId id="322" r:id="rId50"/>
    <p:sldId id="418" r:id="rId51"/>
    <p:sldId id="324" r:id="rId52"/>
    <p:sldId id="419" r:id="rId53"/>
    <p:sldId id="328" r:id="rId54"/>
    <p:sldId id="423" r:id="rId55"/>
    <p:sldId id="424" r:id="rId56"/>
    <p:sldId id="427" r:id="rId57"/>
    <p:sldId id="259" r:id="rId58"/>
    <p:sldId id="429" r:id="rId59"/>
    <p:sldId id="260" r:id="rId60"/>
    <p:sldId id="432" r:id="rId61"/>
    <p:sldId id="278" r:id="rId62"/>
    <p:sldId id="434" r:id="rId63"/>
    <p:sldId id="738" r:id="rId64"/>
    <p:sldId id="739" r:id="rId65"/>
    <p:sldId id="436" r:id="rId66"/>
    <p:sldId id="438" r:id="rId67"/>
    <p:sldId id="439" r:id="rId68"/>
    <p:sldId id="263" r:id="rId69"/>
    <p:sldId id="443" r:id="rId70"/>
    <p:sldId id="444" r:id="rId71"/>
    <p:sldId id="447" r:id="rId72"/>
    <p:sldId id="451" r:id="rId73"/>
    <p:sldId id="680" r:id="rId74"/>
  </p:sldIdLst>
  <p:sldSz cx="12192000" cy="6858000"/>
  <p:notesSz cx="6858000" cy="9144000"/>
  <p:embeddedFontLst>
    <p:embeddedFont>
      <p:font typeface="楷体" panose="02010609060101010101" pitchFamily="49" charset="-122"/>
      <p:regular r:id="rId79"/>
    </p:embeddedFont>
    <p:embeddedFont>
      <p:font typeface="微软雅黑" panose="020B0503020204020204" charset="-122"/>
      <p:regular r:id="rId80"/>
    </p:embeddedFont>
    <p:embeddedFont>
      <p:font typeface="Ink Free" panose="02010600030101010101" pitchFamily="2" charset="-122"/>
      <p:regular r:id="rId81"/>
    </p:embeddedFont>
    <p:embeddedFont>
      <p:font typeface="Calibri" panose="020F0502020204030204" charset="0"/>
      <p:regular r:id="rId82"/>
      <p:bold r:id="rId83"/>
      <p:italic r:id="rId84"/>
      <p:boldItalic r:id="rId85"/>
    </p:embeddedFont>
    <p:embeddedFont>
      <p:font typeface="等线" panose="02010600030101010101" pitchFamily="2" charset="-122"/>
      <p:regular r:id="rId86"/>
    </p:embeddedFont>
    <p:embeddedFont>
      <p:font typeface="等线 Light" panose="02010600030101010101" charset="-122"/>
      <p:regular r:id="rId87"/>
    </p:embeddedFont>
  </p:embeddedFontLst>
  <p:custDataLst>
    <p:tags r:id="rId8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 lihong" initials="cl" lastIdx="2" clrIdx="0"/>
  <p:cmAuthor id="2" name="Administrat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F7595"/>
    <a:srgbClr val="54A4C8"/>
    <a:srgbClr val="FFFFFF"/>
    <a:srgbClr val="3E99C2"/>
    <a:srgbClr val="8FC4DB"/>
    <a:srgbClr val="B9DAE9"/>
    <a:srgbClr val="235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44" y="216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8" Type="http://schemas.openxmlformats.org/officeDocument/2006/relationships/tags" Target="tags/tag10.xml"/><Relationship Id="rId87" Type="http://schemas.openxmlformats.org/officeDocument/2006/relationships/font" Target="fonts/font9.fntdata"/><Relationship Id="rId86" Type="http://schemas.openxmlformats.org/officeDocument/2006/relationships/font" Target="fonts/font8.fntdata"/><Relationship Id="rId85" Type="http://schemas.openxmlformats.org/officeDocument/2006/relationships/font" Target="fonts/font7.fntdata"/><Relationship Id="rId84" Type="http://schemas.openxmlformats.org/officeDocument/2006/relationships/font" Target="fonts/font6.fntdata"/><Relationship Id="rId83" Type="http://schemas.openxmlformats.org/officeDocument/2006/relationships/font" Target="fonts/font5.fntdata"/><Relationship Id="rId82" Type="http://schemas.openxmlformats.org/officeDocument/2006/relationships/font" Target="fonts/font4.fntdata"/><Relationship Id="rId81" Type="http://schemas.openxmlformats.org/officeDocument/2006/relationships/font" Target="fonts/font3.fntdata"/><Relationship Id="rId80" Type="http://schemas.openxmlformats.org/officeDocument/2006/relationships/font" Target="fonts/font2.fntdata"/><Relationship Id="rId8" Type="http://schemas.openxmlformats.org/officeDocument/2006/relationships/slide" Target="slides/slide5.xml"/><Relationship Id="rId79" Type="http://schemas.openxmlformats.org/officeDocument/2006/relationships/font" Target="fonts/font1.fntdata"/><Relationship Id="rId78" Type="http://schemas.openxmlformats.org/officeDocument/2006/relationships/commentAuthors" Target="commentAuthors.xml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EC3F-D168-420E-9AF0-2EC3289696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1992D-21C3-4173-8B68-28EFAA22ABC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这个字单独看的时候不会读错，在圣经中做名字使用时常被读作三声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这个字单独看的时候不会读错，在圣经中做名字使用时常被读作三声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我们常说</a:t>
            </a:r>
            <a:r>
              <a:rPr lang="zh-CN" altLang="zh-CN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撇 </a:t>
            </a:r>
            <a:r>
              <a:rPr lang="en-US" altLang="zh-CN" sz="1200" dirty="0">
                <a:solidFill>
                  <a:srgbClr val="333333"/>
                </a:solidFill>
                <a:effectLst/>
                <a:latin typeface="微软雅黑" panose="020B0503020204020204" charset="-122"/>
                <a:ea typeface="等线" panose="02010600030101010101" pitchFamily="2" charset="-122"/>
              </a:rPr>
              <a:t> </a:t>
            </a:r>
            <a:r>
              <a:rPr lang="en-US" altLang="zh-CN" sz="1200" dirty="0">
                <a:solidFill>
                  <a:srgbClr val="C00000"/>
                </a:solidFill>
                <a:effectLst/>
                <a:latin typeface="微软雅黑" panose="020B0503020204020204" charset="-122"/>
                <a:ea typeface="等线" panose="02010600030101010101" pitchFamily="2" charset="-122"/>
              </a:rPr>
              <a:t>pi</a:t>
            </a:r>
            <a:r>
              <a:rPr lang="zh-CN" altLang="zh-CN" sz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ě</a:t>
            </a:r>
            <a:r>
              <a:rPr lang="zh-CN" altLang="en-US" sz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东北更喜欢说</a:t>
            </a:r>
            <a:endParaRPr lang="en-US" altLang="zh-CN" sz="1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这个字单独看的时候不会读错，在圣经中做名字使用时常被读作三声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这个字单独看的时候不会读错，在圣经中做名字使用时常被读作三声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我们常说</a:t>
            </a:r>
            <a:r>
              <a:rPr lang="zh-CN" altLang="zh-CN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撇 </a:t>
            </a:r>
            <a:r>
              <a:rPr lang="en-US" altLang="zh-CN" sz="1200" dirty="0">
                <a:solidFill>
                  <a:srgbClr val="333333"/>
                </a:solidFill>
                <a:effectLst/>
                <a:latin typeface="微软雅黑" panose="020B0503020204020204" charset="-122"/>
                <a:ea typeface="等线" panose="02010600030101010101" pitchFamily="2" charset="-122"/>
              </a:rPr>
              <a:t> </a:t>
            </a:r>
            <a:r>
              <a:rPr lang="en-US" altLang="zh-CN" sz="1200" dirty="0">
                <a:solidFill>
                  <a:srgbClr val="C00000"/>
                </a:solidFill>
                <a:effectLst/>
                <a:latin typeface="微软雅黑" panose="020B0503020204020204" charset="-122"/>
                <a:ea typeface="等线" panose="02010600030101010101" pitchFamily="2" charset="-122"/>
              </a:rPr>
              <a:t>pi</a:t>
            </a:r>
            <a:r>
              <a:rPr lang="zh-CN" altLang="zh-CN" sz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ě</a:t>
            </a:r>
            <a:r>
              <a:rPr lang="zh-CN" altLang="en-US" sz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微软雅黑" panose="020B0503020204020204" charset="-122"/>
              </a:rPr>
              <a:t>东北更喜欢说</a:t>
            </a:r>
            <a:endParaRPr lang="en-US" altLang="zh-CN" sz="1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1992D-21C3-4173-8B68-28EFAA22AB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0944" r="12524" b="898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16077" b="21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192000" cy="7315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029F2-09E3-42B8-965C-137789BF47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B131-A433-41B0-A085-F248741814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029F2-09E3-42B8-965C-137789BF47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AB131-A433-41B0-A085-F248741814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tags" Target="../tags/tag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tags" Target="../tags/tag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tags" Target="../tags/tag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media" Target="../media/media2.mp4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tags" Target="../tags/tag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50235" y="2742565"/>
            <a:ext cx="6074410" cy="1026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圣经中的生僻字</a:t>
            </a:r>
            <a:endParaRPr lang="zh-CN" altLang="en-US" sz="6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98" y="233448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4429125" y="2333625"/>
            <a:ext cx="4154805" cy="26060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9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66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瞻</a:t>
            </a:r>
            <a:r>
              <a:rPr lang="en-US" altLang="zh-CN" sz="96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9600" dirty="0"/>
          </a:p>
        </p:txBody>
      </p:sp>
      <p:sp>
        <p:nvSpPr>
          <p:cNvPr id="2" name="文本框 1"/>
          <p:cNvSpPr txBox="1"/>
          <p:nvPr/>
        </p:nvSpPr>
        <p:spPr>
          <a:xfrm>
            <a:off x="5290185" y="1580515"/>
            <a:ext cx="4175125" cy="1353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>
                <a:latin typeface="Arial" panose="020B0604020202020204" pitchFamily="34" charset="0"/>
                <a:cs typeface="Arial" panose="020B0604020202020204" pitchFamily="34" charset="0"/>
              </a:rPr>
              <a:t>zhān</a:t>
            </a:r>
            <a:endParaRPr lang="zh-CN" alt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44010" y="5548630"/>
            <a:ext cx="7770495" cy="466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00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释义：往远处或高处看，敬仰并寄以希望。</a:t>
            </a:r>
            <a:br>
              <a:rPr lang="zh-CN" altLang="en-US" sz="24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240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161280" y="920750"/>
            <a:ext cx="227901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瞻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922" y="1567032"/>
            <a:ext cx="8865704" cy="29320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47950" y="1988185"/>
            <a:ext cx="7776210" cy="187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6:19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提玛结伴的客旅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瞻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en-US" sz="2800">
                <a:latin typeface="Calibri" panose="020F0502020204030204" charset="0"/>
                <a:cs typeface="Calibri" panose="020F0502020204030204" charset="0"/>
                <a:sym typeface="+mn-ea"/>
              </a:rPr>
              <a:t>zhān</a:t>
            </a:r>
            <a:r>
              <a:rPr lang="zh-CN" altLang="en-US" sz="2800">
                <a:sym typeface="+mn-ea"/>
              </a:rPr>
              <a:t>）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望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，示巴同伙的人等候。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6608445" y="534479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3919855" y="1346200"/>
            <a:ext cx="1918970" cy="7232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 </a:t>
            </a:r>
            <a:endParaRPr lang="zh-CN" altLang="en-US" sz="85700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70" y="2339975"/>
            <a:ext cx="2447290" cy="2476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392805" y="2339340"/>
            <a:ext cx="2604770" cy="27692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拈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95486" y="1508836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Calibri" panose="020F0502020204030204" charset="0"/>
                <a:ea typeface="等线" panose="02010600030101010101" pitchFamily="2" charset="-122"/>
                <a:cs typeface="Calibri" panose="020F0502020204030204" charset="0"/>
              </a:rPr>
              <a:t> </a:t>
            </a:r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jiū</a:t>
            </a:r>
            <a:r>
              <a:rPr lang="zh-CN" altLang="zh-C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39230" y="2339340"/>
            <a:ext cx="2536190" cy="2600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6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阄</a:t>
            </a:r>
            <a:endParaRPr lang="zh-CN" altLang="en-US" sz="166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94480" y="1480185"/>
            <a:ext cx="2226310" cy="1014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niān</a:t>
            </a:r>
            <a:r>
              <a:rPr lang="en-US" altLang="zh-CN" sz="4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         </a:t>
            </a:r>
            <a:endParaRPr lang="en-US" altLang="zh-CN" sz="48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98210" y="5224780"/>
            <a:ext cx="8321040" cy="1202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释义：从预先做好记号的纸卷或纸团中，</a:t>
            </a: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随意拈取一个，来决定事物</a:t>
            </a:r>
            <a:r>
              <a:rPr lang="zh-CN" altLang="en-US" sz="240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br>
              <a:rPr lang="zh-CN" altLang="en-US" sz="240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sz="240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2400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拈阄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922" y="1567032"/>
            <a:ext cx="8865704" cy="29320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55545" y="1764030"/>
            <a:ext cx="7982585" cy="2013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fontAlgn="auto">
              <a:lnSpc>
                <a:spcPct val="16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6:27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你们想为孤儿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拈阄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en-US" sz="280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niān</a:t>
            </a:r>
            <a:r>
              <a:rPr lang="en-US" altLang="zh-CN" sz="280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jiū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，以朋友当货物。</a:t>
            </a:r>
            <a:b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4215130" y="5448935"/>
            <a:ext cx="7564755" cy="229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43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同义词：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抓阄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98" y="233448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4719320" y="2424430"/>
            <a:ext cx="2075180" cy="47612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榻</a:t>
            </a:r>
            <a:endParaRPr lang="zh-CN" altLang="en-US" sz="13800" dirty="0"/>
          </a:p>
        </p:txBody>
      </p:sp>
      <p:sp>
        <p:nvSpPr>
          <p:cNvPr id="8" name="文本框 7"/>
          <p:cNvSpPr txBox="1"/>
          <p:nvPr/>
        </p:nvSpPr>
        <p:spPr>
          <a:xfrm>
            <a:off x="5572760" y="1472565"/>
            <a:ext cx="928370" cy="1338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6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tà</a:t>
            </a:r>
            <a:endParaRPr lang="en-US" altLang="zh-CN" sz="6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93865" y="5645785"/>
            <a:ext cx="41890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0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释义：狭长而较窄的床，亦泛指床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4928235" y="920750"/>
            <a:ext cx="251269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2010600030101010101" pitchFamily="2" charset="-122"/>
                <a:ea typeface="方正仿宋简体" pitchFamily="2" charset="-122"/>
              </a:rPr>
              <a:t> </a:t>
            </a:r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榻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1672590" y="2357755"/>
            <a:ext cx="8761730" cy="237109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7:13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若说，我的床必安慰我，我的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榻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tà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必解释我的苦情；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endParaRPr lang="en-US" altLang="zh-CN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</a:t>
            </a:r>
            <a:endParaRPr lang="zh-CN" altLang="en-US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16420" y="5263515"/>
            <a:ext cx="3311525" cy="809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19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榻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53380" y="1056640"/>
            <a:ext cx="5650865" cy="4451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5375" y="1224280"/>
            <a:ext cx="4017645" cy="4410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备注：床和榻的区别。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床：从形制上看，床要大一些，榻要小一些。用途上看，床是晚上用来睡觉，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榻：是白天用来坐、卧、躺的；从摆设位置看，床一般放在卧室，而榻一般放在客厅。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               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621530" y="395605"/>
            <a:ext cx="2475865" cy="47650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6600" dirty="0"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骇</a:t>
            </a:r>
            <a:r>
              <a:rPr lang="zh-CN" altLang="zh-CN" sz="100" dirty="0">
                <a:solidFill>
                  <a:srgbClr val="000000"/>
                </a:solidFill>
                <a:effectLst/>
                <a:uFillTx/>
                <a:ea typeface="楷体" panose="02010609060101010101" pitchFamily="49" charset="-122"/>
                <a:cs typeface="宋体" panose="02010600030101010101" pitchFamily="2" charset="-122"/>
              </a:rPr>
              <a:t>骇</a:t>
            </a:r>
            <a:endParaRPr lang="zh-CN" altLang="zh-CN" sz="100" dirty="0">
              <a:solidFill>
                <a:srgbClr val="000000"/>
              </a:solidFill>
              <a:effectLst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53965" y="1991360"/>
            <a:ext cx="1459230" cy="3492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zh-CN" altLang="zh-CN" sz="5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hài</a:t>
            </a:r>
            <a:endParaRPr lang="zh-CN" altLang="zh-CN" sz="5400" dirty="0">
              <a:solidFill>
                <a:srgbClr val="00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16595" y="5420995"/>
            <a:ext cx="43116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释义：惊吓，震惊。</a:t>
            </a:r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4834890" y="974090"/>
            <a:ext cx="2606040" cy="98615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3600" b="1" dirty="0"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骇</a:t>
            </a:r>
            <a:endParaRPr kumimoji="0" lang="zh-CN" altLang="zh-CN" sz="3600" b="1" i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4084033" y="4535941"/>
            <a:ext cx="6173909" cy="1078537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</p:txBody>
      </p:sp>
      <p:sp>
        <p:nvSpPr>
          <p:cNvPr id="11" name="任意多边形: 形状 10"/>
          <p:cNvSpPr/>
          <p:nvPr/>
        </p:nvSpPr>
        <p:spPr>
          <a:xfrm>
            <a:off x="1733107" y="2174844"/>
            <a:ext cx="8963245" cy="2146514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1903095" y="2216785"/>
            <a:ext cx="8792845" cy="2149475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alt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7:14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你就用梦惊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骇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hài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我，用异象恐吓我。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</a:t>
            </a: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  </a:t>
            </a:r>
            <a:b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02300" y="494538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32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78" y="2543049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54" y="2543049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589020" y="1701165"/>
            <a:ext cx="1350645" cy="6902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5400" dirty="0">
                <a:solidFill>
                  <a:srgbClr val="333333"/>
                </a:solidFill>
                <a:effectLst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hè</a:t>
            </a:r>
            <a:endParaRPr lang="en-US" altLang="zh-CN" sz="5400" dirty="0">
              <a:solidFill>
                <a:srgbClr val="333333"/>
              </a:solidFill>
              <a:effectLst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10170" y="1701165"/>
            <a:ext cx="180848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 </a:t>
            </a:r>
            <a:r>
              <a:rPr lang="zh-CN" altLang="en-US" sz="5400" dirty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xià</a:t>
            </a:r>
            <a:r>
              <a:rPr lang="en-US" altLang="zh-CN" sz="4800" dirty="0">
                <a:solidFill>
                  <a:srgbClr val="333333"/>
                </a:solidFill>
                <a:effectLst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endParaRPr lang="en-US" altLang="zh-CN" sz="4800" dirty="0">
              <a:solidFill>
                <a:srgbClr val="333333"/>
              </a:solidFill>
              <a:effectLst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69565" y="2672715"/>
            <a:ext cx="2275840" cy="2202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5500" dirty="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吓</a:t>
            </a:r>
            <a:endParaRPr lang="zh-CN" altLang="en-US" sz="155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95820" y="2672715"/>
            <a:ext cx="2253615" cy="22434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5500" dirty="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吓</a:t>
            </a:r>
            <a:endParaRPr lang="zh-CN" altLang="en-US" sz="155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箭头: 左右 14"/>
          <p:cNvSpPr/>
          <p:nvPr/>
        </p:nvSpPr>
        <p:spPr>
          <a:xfrm>
            <a:off x="5599123" y="3479690"/>
            <a:ext cx="1216152" cy="484632"/>
          </a:xfrm>
          <a:prstGeom prst="leftRightArrow">
            <a:avLst>
              <a:gd name="adj1" fmla="val 50000"/>
              <a:gd name="adj2" fmla="val 47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69030" y="2815590"/>
            <a:ext cx="5582920" cy="107378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约伯记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》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701800" y="1842770"/>
            <a:ext cx="4540885" cy="35807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40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400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吓</a:t>
            </a:r>
            <a:r>
              <a:rPr lang="en-US" altLang="zh-CN" sz="32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4000" dirty="0">
                <a:effectLst/>
                <a:latin typeface="微软雅黑" panose="020B0503020204020204" charset="-122"/>
                <a:ea typeface="微软雅黑" panose="020B0503020204020204" charset="-122"/>
              </a:rPr>
              <a:t>hè</a:t>
            </a:r>
            <a:endParaRPr lang="en-US" altLang="zh-CN" sz="4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304800">
              <a:lnSpc>
                <a:spcPts val="2625"/>
              </a:lnSpc>
            </a:pPr>
            <a:endParaRPr lang="zh-CN" altLang="en-US" sz="2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304800">
              <a:lnSpc>
                <a:spcPts val="2625"/>
              </a:lnSpc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恐吓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用要挟的话或要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endParaRPr lang="en-US" altLang="zh-CN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挟的手段威胁人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威吓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用武力或其他强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势力来吓唬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en-US" sz="2400" dirty="0">
                <a:solidFill>
                  <a:srgbClr val="C00000"/>
                </a:solidFill>
                <a:effectLst/>
                <a:latin typeface="Calibri" panose="020F0502020204030204" charset="0"/>
                <a:ea typeface="楷体" panose="02010609060101010101" pitchFamily="49" charset="-122"/>
                <a:cs typeface="Calibri" panose="020F0502020204030204" charset="0"/>
                <a:sym typeface="+mn-ea"/>
              </a:rPr>
              <a:t>xià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304800">
              <a:lnSpc>
                <a:spcPct val="100000"/>
              </a:lnSpc>
            </a:pPr>
            <a:endParaRPr lang="zh-CN" altLang="en-US" sz="2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304800">
              <a:lnSpc>
                <a:spcPts val="2625"/>
              </a:lnSpc>
            </a:pPr>
            <a:endParaRPr lang="zh-CN" altLang="en-US" sz="240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>
            <a:endCxn id="5" idx="2"/>
          </p:cNvCxnSpPr>
          <p:nvPr/>
        </p:nvCxnSpPr>
        <p:spPr>
          <a:xfrm>
            <a:off x="5932703" y="1371600"/>
            <a:ext cx="1" cy="3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755890" y="1629410"/>
            <a:ext cx="3670935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sz="3600" dirty="0"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吓</a:t>
            </a:r>
            <a:r>
              <a:rPr lang="en-US" altLang="zh-CN" sz="3600" dirty="0">
                <a:solidFill>
                  <a:schemeClr val="tx1"/>
                </a:solidFill>
                <a:effectLst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600" dirty="0"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宋体" panose="02010600030101010101" pitchFamily="2" charset="-122"/>
                <a:sym typeface="+mn-ea"/>
              </a:rPr>
              <a:t>xià</a:t>
            </a:r>
            <a:endParaRPr lang="en-US" altLang="zh-CN" sz="3600" dirty="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0" y="2568575"/>
            <a:ext cx="493839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吓唬</a:t>
            </a:r>
            <a:r>
              <a:rPr lang="en-US" altLang="zh-CN" sz="28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威胁、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恐吓</a:t>
            </a: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hè</a:t>
            </a: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使人</a:t>
            </a: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4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感</a:t>
            </a: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到害怕</a:t>
            </a:r>
            <a:r>
              <a:rPr lang="zh-CN" altLang="en-US" sz="24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、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惊吓</a:t>
            </a: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endParaRPr lang="en-US" altLang="zh-CN" sz="24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因意外的刺激而害怕</a:t>
            </a:r>
            <a:endParaRPr lang="zh-CN" altLang="en-US" sz="24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吓人</a:t>
            </a: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、</a:t>
            </a:r>
            <a:r>
              <a:rPr lang="zh-CN" altLang="en-US" sz="24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可怕；使人害怕</a:t>
            </a:r>
            <a:endParaRPr lang="en-US" altLang="zh-CN" sz="28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58925" y="2468880"/>
            <a:ext cx="100037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7:14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你就用梦惊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骇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我，用异象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恐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吓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hè</a:t>
            </a:r>
            <a:r>
              <a:rPr lang="zh-CN" altLang="en-US" sz="2800" dirty="0">
                <a:solidFill>
                  <a:srgbClr val="333333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37225" y="5139055"/>
            <a:ext cx="4714240" cy="528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65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两种都有</a:t>
            </a:r>
            <a:endParaRPr lang="zh-CN" altLang="en-US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5239385" y="94551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吓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68" y="230845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821679" y="2854387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4572635" y="2404110"/>
            <a:ext cx="2725420" cy="23806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9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55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噎</a:t>
            </a:r>
            <a:r>
              <a:rPr lang="en-US" altLang="zh-CN" sz="96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9600" dirty="0"/>
          </a:p>
        </p:txBody>
      </p:sp>
      <p:sp>
        <p:nvSpPr>
          <p:cNvPr id="2" name="文本框 1"/>
          <p:cNvSpPr txBox="1"/>
          <p:nvPr/>
        </p:nvSpPr>
        <p:spPr>
          <a:xfrm>
            <a:off x="5572760" y="1304925"/>
            <a:ext cx="2249170" cy="746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yē</a:t>
            </a:r>
            <a:endParaRPr lang="zh-CN" altLang="en-US" sz="5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51730" y="5076190"/>
            <a:ext cx="9659620" cy="1423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238125">
              <a:lnSpc>
                <a:spcPct val="150000"/>
              </a:lnSpc>
            </a:pPr>
            <a:r>
              <a:rPr lang="en-US" altLang="zh-CN" sz="2000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00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释义：①</a:t>
            </a:r>
            <a:r>
              <a:rPr lang="en-US" altLang="zh-CN" sz="200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00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食物堵住嗓子</a:t>
            </a:r>
            <a:r>
              <a:rPr lang="en-US" altLang="zh-CN" sz="200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②</a:t>
            </a:r>
            <a:r>
              <a:rPr lang="zh-CN" altLang="en-US" sz="200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因为迎风而呼吸困难</a:t>
            </a:r>
            <a:r>
              <a:rPr lang="en-US" altLang="zh-CN" sz="200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endParaRPr lang="en-US" altLang="zh-CN" sz="2000">
              <a:solidFill>
                <a:srgbClr val="54A4C8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238125">
              <a:lnSpc>
                <a:spcPct val="150000"/>
              </a:lnSpc>
            </a:pPr>
            <a:r>
              <a:rPr lang="en-US" altLang="zh-CN" sz="200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③</a:t>
            </a:r>
            <a:r>
              <a:rPr lang="zh-CN" altLang="en-US" sz="200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说话顶撞人，使人无话可说</a:t>
            </a:r>
            <a:br>
              <a:rPr lang="zh-CN" altLang="en-US" sz="200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000">
              <a:solidFill>
                <a:srgbClr val="54A4C8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/>
          <p:nvPr/>
        </p:nvSpPr>
        <p:spPr>
          <a:xfrm>
            <a:off x="2449554" y="2094806"/>
            <a:ext cx="8090451" cy="224784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indent="-45720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2580640" y="1629410"/>
            <a:ext cx="7959725" cy="30410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238125">
              <a:lnSpc>
                <a:spcPct val="150000"/>
              </a:lnSpc>
            </a:pPr>
            <a:endParaRPr lang="en-US" altLang="zh-CN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238125">
              <a:lnSpc>
                <a:spcPct val="150000"/>
              </a:lnSpc>
            </a:pPr>
            <a:endParaRPr lang="en-US" altLang="zh-CN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238125"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7:15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甚至我宁可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噎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yē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死，宁肯死亡，胜似留我这一身骨头。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br>
              <a:rPr lang="zh-CN" altLang="en-US" sz="2000">
                <a:latin typeface="Calibri" panose="020F0502020204030204" charset="0"/>
                <a:ea typeface="微软雅黑" panose="020B0503020204020204" charset="-122"/>
                <a:sym typeface="+mn-ea"/>
              </a:rPr>
            </a:br>
            <a:r>
              <a:rPr lang="en-US" altLang="zh-CN" sz="2000">
                <a:latin typeface="Calibri" panose="020F0502020204030204" charset="0"/>
                <a:ea typeface="微软雅黑" panose="020B0503020204020204" charset="-122"/>
                <a:sym typeface="+mn-ea"/>
              </a:rPr>
              <a:t>                                                                                  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400">
                <a:latin typeface="Calibri" panose="020F0502020204030204" charset="0"/>
                <a:ea typeface="微软雅黑" panose="020B0503020204020204" charset="-122"/>
                <a:sym typeface="+mn-ea"/>
              </a:rPr>
            </a:br>
            <a:br>
              <a:rPr lang="zh-CN" altLang="en-US" sz="2400">
                <a:latin typeface="Calibri" panose="020F0502020204030204" charset="0"/>
                <a:ea typeface="微软雅黑" panose="020B0503020204020204" charset="-122"/>
                <a:sym typeface="+mn-ea"/>
              </a:rPr>
            </a:br>
            <a:endParaRPr lang="zh-CN" altLang="zh-CN" sz="24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905975" y="142912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5" name="文本框 4"/>
          <p:cNvSpPr txBox="1"/>
          <p:nvPr/>
        </p:nvSpPr>
        <p:spPr>
          <a:xfrm>
            <a:off x="9729470" y="1199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856470" y="1326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643245" y="16090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665470" y="132651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噎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98" y="2334488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4878070" y="-686435"/>
            <a:ext cx="2317750" cy="50196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9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99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66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鉴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39080" y="1470660"/>
            <a:ext cx="1696720" cy="9747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jiàn</a:t>
            </a:r>
            <a:endParaRPr lang="zh-CN" altLang="en-US" sz="4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64245" y="537527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释义：鉴别，察看</a:t>
            </a:r>
            <a:b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277678" y="920547"/>
            <a:ext cx="2163078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鉴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599565"/>
            <a:ext cx="10184765" cy="29317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63065" y="2161540"/>
            <a:ext cx="8865235" cy="1129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ct val="150000"/>
              </a:lnSpc>
            </a:pPr>
            <a:endParaRPr lang="en-US" alt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304800"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7:18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每早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鉴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jiàn</a:t>
            </a:r>
            <a:r>
              <a:rPr lang="zh-CN" altLang="en-US" sz="280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察我，时刻试验我。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304800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br>
              <a:rPr lang="zh-CN" altLang="en-US" sz="36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sz="36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zh-CN" sz="36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40295" y="5435600"/>
            <a:ext cx="5434965" cy="383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23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722495" y="2464435"/>
            <a:ext cx="2176145" cy="31445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昴</a:t>
            </a:r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16830" y="1699895"/>
            <a:ext cx="2635250" cy="5924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480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mǎo</a:t>
            </a:r>
            <a:endParaRPr lang="zh-CN" altLang="zh-CN" sz="4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98640" y="5433695"/>
            <a:ext cx="54717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释义：星宿名，二十八宿之一</a:t>
            </a:r>
            <a:br>
              <a:rPr lang="zh-CN" altLang="en-US" sz="20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0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68500" y="2709545"/>
            <a:ext cx="3749040" cy="2635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9:9   </a:t>
            </a:r>
            <a:r>
              <a:rPr lang="zh-CN" altLang="en-US" sz="280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他造北斗、参星、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昴</a:t>
            </a:r>
            <a:r>
              <a:rPr lang="zh-CN" altLang="en-US" sz="2800">
                <a:solidFill>
                  <a:srgbClr val="0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（</a:t>
            </a:r>
            <a:r>
              <a:rPr lang="zh-CN" altLang="zh-CN" sz="28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mǎo）</a:t>
            </a:r>
            <a:r>
              <a:rPr lang="zh-CN" altLang="en-US" sz="280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星，并南方的密宫。</a:t>
            </a:r>
            <a:br>
              <a:rPr lang="zh-CN" altLang="en-US" sz="280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</a:br>
            <a:br>
              <a:rPr lang="zh-CN" altLang="en-US" sz="2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</a:b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60010" y="1198880"/>
            <a:ext cx="1237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>
                <a:latin typeface="楷体" panose="02010609060101010101" pitchFamily="49" charset="-122"/>
                <a:ea typeface="楷体" panose="02010609060101010101" pitchFamily="49" charset="-122"/>
              </a:rPr>
              <a:t>昴</a:t>
            </a:r>
            <a:endParaRPr lang="zh-CN" altLang="en-US" sz="4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431030" y="1276350"/>
            <a:ext cx="520700" cy="480060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1968500" y="5534660"/>
            <a:ext cx="4607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05905" y="1513840"/>
            <a:ext cx="4552315" cy="4215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380" y="2028825"/>
            <a:ext cx="4676775" cy="38493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56200" y="1564005"/>
            <a:ext cx="2685415" cy="10306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480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</a:t>
            </a:r>
            <a:r>
              <a:rPr lang="zh-CN" altLang="zh-CN" sz="480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ònɡ</a:t>
            </a:r>
            <a:r>
              <a:rPr lang="zh-CN" altLang="zh-CN" sz="600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47260" y="2463800"/>
            <a:ext cx="2558415" cy="27031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讼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47260" y="5685790"/>
            <a:ext cx="651129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释义：在法庭上争辩是非曲直，打官司，还有自责的</a:t>
            </a:r>
            <a:r>
              <a:rPr lang="zh-CN" altLang="en-US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意思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br>
              <a:rPr lang="en-US" altLang="zh-CN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2082165" y="2069465"/>
            <a:ext cx="8848090" cy="259524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263140" y="2529205"/>
            <a:ext cx="7037705" cy="1632585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9:33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我们中间没有听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讼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zh-CN" sz="280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</a:t>
            </a:r>
            <a:r>
              <a:rPr lang="zh-CN" altLang="zh-CN" sz="280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ònɡ</a:t>
            </a:r>
            <a:r>
              <a:rPr lang="zh-CN" altLang="zh-CN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zh-CN" sz="280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的人可以向我们两造按手。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</a:t>
            </a:r>
            <a:b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23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zh-CN" sz="20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60925" y="1142365"/>
            <a:ext cx="1151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讼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62140" y="1256260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46295" y="117030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《约伯记》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1295" y="1884045"/>
            <a:ext cx="9787255" cy="3987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2800"/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蠹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饥馑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瞻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拈阄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榻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骇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吓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噎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鉴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en-US" altLang="zh-CN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昴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讼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缄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劬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窥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羁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镌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虺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孳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茔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谬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殓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叱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翳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矢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鄙陋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耙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挓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挲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鬃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咂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飕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</a:t>
            </a:r>
            <a:endParaRPr lang="en-US" altLang="zh-CN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   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共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34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个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en-US" altLang="zh-CN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5582920" y="1680210"/>
            <a:ext cx="2454275" cy="5461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 dirty="0">
                <a:solidFill>
                  <a:srgbClr val="333333"/>
                </a:solidFill>
                <a:effectLst/>
                <a:latin typeface="Calibri" panose="020F0502020204030204" charset="0"/>
                <a:ea typeface="等线" panose="02010600030101010101" pitchFamily="2" charset="-122"/>
                <a:cs typeface="Calibri" panose="020F0502020204030204" charset="0"/>
              </a:rPr>
              <a:t> </a:t>
            </a:r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jiā</a:t>
            </a:r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</a:t>
            </a:r>
            <a:endParaRPr lang="en-US" altLang="zh-CN" sz="4800" dirty="0">
              <a:solidFill>
                <a:srgbClr val="333333"/>
              </a:solidFill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55" y="2491105"/>
            <a:ext cx="2526665" cy="24491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5093335" y="2498725"/>
            <a:ext cx="2792095" cy="25101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缄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48790" y="5438140"/>
            <a:ext cx="94811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>
            <p:custDataLst>
              <p:tags r:id="rId1"/>
            </p:custDataLst>
          </p:nvPr>
        </p:nvSpPr>
        <p:spPr>
          <a:xfrm rot="21240917">
            <a:off x="1723390" y="1146175"/>
            <a:ext cx="8498840" cy="3556000"/>
          </a:xfrm>
          <a:custGeom>
            <a:avLst/>
            <a:gdLst>
              <a:gd name="connsiteX0" fmla="*/ 8248 w 6262662"/>
              <a:gd name="connsiteY0" fmla="*/ 1524282 h 3556282"/>
              <a:gd name="connsiteX1" fmla="*/ 8248 w 6262662"/>
              <a:gd name="connsiteY1" fmla="*/ 1270282 h 3556282"/>
              <a:gd name="connsiteX2" fmla="*/ 42115 w 6262662"/>
              <a:gd name="connsiteY2" fmla="*/ 948548 h 3556282"/>
              <a:gd name="connsiteX3" fmla="*/ 92915 w 6262662"/>
              <a:gd name="connsiteY3" fmla="*/ 796148 h 3556282"/>
              <a:gd name="connsiteX4" fmla="*/ 160648 w 6262662"/>
              <a:gd name="connsiteY4" fmla="*/ 745348 h 3556282"/>
              <a:gd name="connsiteX5" fmla="*/ 279182 w 6262662"/>
              <a:gd name="connsiteY5" fmla="*/ 576015 h 3556282"/>
              <a:gd name="connsiteX6" fmla="*/ 329982 w 6262662"/>
              <a:gd name="connsiteY6" fmla="*/ 542148 h 3556282"/>
              <a:gd name="connsiteX7" fmla="*/ 448515 w 6262662"/>
              <a:gd name="connsiteY7" fmla="*/ 457482 h 3556282"/>
              <a:gd name="connsiteX8" fmla="*/ 533182 w 6262662"/>
              <a:gd name="connsiteY8" fmla="*/ 423615 h 3556282"/>
              <a:gd name="connsiteX9" fmla="*/ 583982 w 6262662"/>
              <a:gd name="connsiteY9" fmla="*/ 389748 h 3556282"/>
              <a:gd name="connsiteX10" fmla="*/ 668648 w 6262662"/>
              <a:gd name="connsiteY10" fmla="*/ 338948 h 3556282"/>
              <a:gd name="connsiteX11" fmla="*/ 719448 w 6262662"/>
              <a:gd name="connsiteY11" fmla="*/ 322015 h 3556282"/>
              <a:gd name="connsiteX12" fmla="*/ 804115 w 6262662"/>
              <a:gd name="connsiteY12" fmla="*/ 288148 h 3556282"/>
              <a:gd name="connsiteX13" fmla="*/ 973448 w 6262662"/>
              <a:gd name="connsiteY13" fmla="*/ 203482 h 3556282"/>
              <a:gd name="connsiteX14" fmla="*/ 1041182 w 6262662"/>
              <a:gd name="connsiteY14" fmla="*/ 169615 h 3556282"/>
              <a:gd name="connsiteX15" fmla="*/ 1159715 w 6262662"/>
              <a:gd name="connsiteY15" fmla="*/ 118815 h 3556282"/>
              <a:gd name="connsiteX16" fmla="*/ 1210515 w 6262662"/>
              <a:gd name="connsiteY16" fmla="*/ 84948 h 3556282"/>
              <a:gd name="connsiteX17" fmla="*/ 1430648 w 6262662"/>
              <a:gd name="connsiteY17" fmla="*/ 51082 h 3556282"/>
              <a:gd name="connsiteX18" fmla="*/ 1498382 w 6262662"/>
              <a:gd name="connsiteY18" fmla="*/ 282 h 3556282"/>
              <a:gd name="connsiteX19" fmla="*/ 2006382 w 6262662"/>
              <a:gd name="connsiteY19" fmla="*/ 34148 h 3556282"/>
              <a:gd name="connsiteX20" fmla="*/ 2074115 w 6262662"/>
              <a:gd name="connsiteY20" fmla="*/ 51082 h 3556282"/>
              <a:gd name="connsiteX21" fmla="*/ 2158782 w 6262662"/>
              <a:gd name="connsiteY21" fmla="*/ 68015 h 3556282"/>
              <a:gd name="connsiteX22" fmla="*/ 2209582 w 6262662"/>
              <a:gd name="connsiteY22" fmla="*/ 101882 h 3556282"/>
              <a:gd name="connsiteX23" fmla="*/ 2277315 w 6262662"/>
              <a:gd name="connsiteY23" fmla="*/ 118815 h 3556282"/>
              <a:gd name="connsiteX24" fmla="*/ 2328115 w 6262662"/>
              <a:gd name="connsiteY24" fmla="*/ 135748 h 3556282"/>
              <a:gd name="connsiteX25" fmla="*/ 2395848 w 6262662"/>
              <a:gd name="connsiteY25" fmla="*/ 152682 h 3556282"/>
              <a:gd name="connsiteX26" fmla="*/ 2514382 w 6262662"/>
              <a:gd name="connsiteY26" fmla="*/ 186548 h 3556282"/>
              <a:gd name="connsiteX27" fmla="*/ 2717582 w 6262662"/>
              <a:gd name="connsiteY27" fmla="*/ 203482 h 3556282"/>
              <a:gd name="connsiteX28" fmla="*/ 3005448 w 6262662"/>
              <a:gd name="connsiteY28" fmla="*/ 237348 h 3556282"/>
              <a:gd name="connsiteX29" fmla="*/ 3056248 w 6262662"/>
              <a:gd name="connsiteY29" fmla="*/ 271215 h 3556282"/>
              <a:gd name="connsiteX30" fmla="*/ 3327182 w 6262662"/>
              <a:gd name="connsiteY30" fmla="*/ 288148 h 3556282"/>
              <a:gd name="connsiteX31" fmla="*/ 3428782 w 6262662"/>
              <a:gd name="connsiteY31" fmla="*/ 305082 h 3556282"/>
              <a:gd name="connsiteX32" fmla="*/ 3547315 w 6262662"/>
              <a:gd name="connsiteY32" fmla="*/ 322015 h 3556282"/>
              <a:gd name="connsiteX33" fmla="*/ 3598115 w 6262662"/>
              <a:gd name="connsiteY33" fmla="*/ 338948 h 3556282"/>
              <a:gd name="connsiteX34" fmla="*/ 4021448 w 6262662"/>
              <a:gd name="connsiteY34" fmla="*/ 372815 h 3556282"/>
              <a:gd name="connsiteX35" fmla="*/ 4190782 w 6262662"/>
              <a:gd name="connsiteY35" fmla="*/ 406682 h 3556282"/>
              <a:gd name="connsiteX36" fmla="*/ 4258515 w 6262662"/>
              <a:gd name="connsiteY36" fmla="*/ 440548 h 3556282"/>
              <a:gd name="connsiteX37" fmla="*/ 4393982 w 6262662"/>
              <a:gd name="connsiteY37" fmla="*/ 474415 h 3556282"/>
              <a:gd name="connsiteX38" fmla="*/ 4478648 w 6262662"/>
              <a:gd name="connsiteY38" fmla="*/ 525215 h 3556282"/>
              <a:gd name="connsiteX39" fmla="*/ 4614115 w 6262662"/>
              <a:gd name="connsiteY39" fmla="*/ 576015 h 3556282"/>
              <a:gd name="connsiteX40" fmla="*/ 4817315 w 6262662"/>
              <a:gd name="connsiteY40" fmla="*/ 677615 h 3556282"/>
              <a:gd name="connsiteX41" fmla="*/ 4868115 w 6262662"/>
              <a:gd name="connsiteY41" fmla="*/ 694548 h 3556282"/>
              <a:gd name="connsiteX42" fmla="*/ 5003582 w 6262662"/>
              <a:gd name="connsiteY42" fmla="*/ 728415 h 3556282"/>
              <a:gd name="connsiteX43" fmla="*/ 5088248 w 6262662"/>
              <a:gd name="connsiteY43" fmla="*/ 796148 h 3556282"/>
              <a:gd name="connsiteX44" fmla="*/ 5122115 w 6262662"/>
              <a:gd name="connsiteY44" fmla="*/ 846948 h 3556282"/>
              <a:gd name="connsiteX45" fmla="*/ 5223715 w 6262662"/>
              <a:gd name="connsiteY45" fmla="*/ 914682 h 3556282"/>
              <a:gd name="connsiteX46" fmla="*/ 5274515 w 6262662"/>
              <a:gd name="connsiteY46" fmla="*/ 948548 h 3556282"/>
              <a:gd name="connsiteX47" fmla="*/ 5342248 w 6262662"/>
              <a:gd name="connsiteY47" fmla="*/ 999348 h 3556282"/>
              <a:gd name="connsiteX48" fmla="*/ 5460782 w 6262662"/>
              <a:gd name="connsiteY48" fmla="*/ 1050148 h 3556282"/>
              <a:gd name="connsiteX49" fmla="*/ 5528515 w 6262662"/>
              <a:gd name="connsiteY49" fmla="*/ 1100948 h 3556282"/>
              <a:gd name="connsiteX50" fmla="*/ 5596248 w 6262662"/>
              <a:gd name="connsiteY50" fmla="*/ 1134815 h 3556282"/>
              <a:gd name="connsiteX51" fmla="*/ 5647048 w 6262662"/>
              <a:gd name="connsiteY51" fmla="*/ 1202548 h 3556282"/>
              <a:gd name="connsiteX52" fmla="*/ 5697848 w 6262662"/>
              <a:gd name="connsiteY52" fmla="*/ 1236415 h 3556282"/>
              <a:gd name="connsiteX53" fmla="*/ 5799448 w 6262662"/>
              <a:gd name="connsiteY53" fmla="*/ 1354948 h 3556282"/>
              <a:gd name="connsiteX54" fmla="*/ 5850248 w 6262662"/>
              <a:gd name="connsiteY54" fmla="*/ 1371882 h 3556282"/>
              <a:gd name="connsiteX55" fmla="*/ 5934915 w 6262662"/>
              <a:gd name="connsiteY55" fmla="*/ 1473482 h 3556282"/>
              <a:gd name="connsiteX56" fmla="*/ 5968782 w 6262662"/>
              <a:gd name="connsiteY56" fmla="*/ 1541215 h 3556282"/>
              <a:gd name="connsiteX57" fmla="*/ 6019582 w 6262662"/>
              <a:gd name="connsiteY57" fmla="*/ 1608948 h 3556282"/>
              <a:gd name="connsiteX58" fmla="*/ 6104248 w 6262662"/>
              <a:gd name="connsiteY58" fmla="*/ 1710548 h 3556282"/>
              <a:gd name="connsiteX59" fmla="*/ 6121182 w 6262662"/>
              <a:gd name="connsiteY59" fmla="*/ 1795215 h 3556282"/>
              <a:gd name="connsiteX60" fmla="*/ 6171982 w 6262662"/>
              <a:gd name="connsiteY60" fmla="*/ 1862948 h 3556282"/>
              <a:gd name="connsiteX61" fmla="*/ 6239715 w 6262662"/>
              <a:gd name="connsiteY61" fmla="*/ 1981482 h 3556282"/>
              <a:gd name="connsiteX62" fmla="*/ 6239715 w 6262662"/>
              <a:gd name="connsiteY62" fmla="*/ 2540282 h 3556282"/>
              <a:gd name="connsiteX63" fmla="*/ 6155048 w 6262662"/>
              <a:gd name="connsiteY63" fmla="*/ 2608015 h 3556282"/>
              <a:gd name="connsiteX64" fmla="*/ 6121182 w 6262662"/>
              <a:gd name="connsiteY64" fmla="*/ 2675748 h 3556282"/>
              <a:gd name="connsiteX65" fmla="*/ 6087315 w 6262662"/>
              <a:gd name="connsiteY65" fmla="*/ 2726548 h 3556282"/>
              <a:gd name="connsiteX66" fmla="*/ 6036515 w 6262662"/>
              <a:gd name="connsiteY66" fmla="*/ 2845082 h 3556282"/>
              <a:gd name="connsiteX67" fmla="*/ 5917982 w 6262662"/>
              <a:gd name="connsiteY67" fmla="*/ 2946682 h 3556282"/>
              <a:gd name="connsiteX68" fmla="*/ 5816382 w 6262662"/>
              <a:gd name="connsiteY68" fmla="*/ 3014415 h 3556282"/>
              <a:gd name="connsiteX69" fmla="*/ 5765582 w 6262662"/>
              <a:gd name="connsiteY69" fmla="*/ 3065215 h 3556282"/>
              <a:gd name="connsiteX70" fmla="*/ 5596248 w 6262662"/>
              <a:gd name="connsiteY70" fmla="*/ 3116015 h 3556282"/>
              <a:gd name="connsiteX71" fmla="*/ 5528515 w 6262662"/>
              <a:gd name="connsiteY71" fmla="*/ 3132948 h 3556282"/>
              <a:gd name="connsiteX72" fmla="*/ 5494648 w 6262662"/>
              <a:gd name="connsiteY72" fmla="*/ 3200682 h 3556282"/>
              <a:gd name="connsiteX73" fmla="*/ 5426915 w 6262662"/>
              <a:gd name="connsiteY73" fmla="*/ 3217615 h 3556282"/>
              <a:gd name="connsiteX74" fmla="*/ 5325315 w 6262662"/>
              <a:gd name="connsiteY74" fmla="*/ 3251482 h 3556282"/>
              <a:gd name="connsiteX75" fmla="*/ 5274515 w 6262662"/>
              <a:gd name="connsiteY75" fmla="*/ 3285348 h 3556282"/>
              <a:gd name="connsiteX76" fmla="*/ 5155982 w 6262662"/>
              <a:gd name="connsiteY76" fmla="*/ 3336148 h 3556282"/>
              <a:gd name="connsiteX77" fmla="*/ 5088248 w 6262662"/>
              <a:gd name="connsiteY77" fmla="*/ 3370015 h 3556282"/>
              <a:gd name="connsiteX78" fmla="*/ 5003582 w 6262662"/>
              <a:gd name="connsiteY78" fmla="*/ 3386948 h 3556282"/>
              <a:gd name="connsiteX79" fmla="*/ 4885048 w 6262662"/>
              <a:gd name="connsiteY79" fmla="*/ 3420815 h 3556282"/>
              <a:gd name="connsiteX80" fmla="*/ 4512515 w 6262662"/>
              <a:gd name="connsiteY80" fmla="*/ 3488548 h 3556282"/>
              <a:gd name="connsiteX81" fmla="*/ 4377048 w 6262662"/>
              <a:gd name="connsiteY81" fmla="*/ 3505482 h 3556282"/>
              <a:gd name="connsiteX82" fmla="*/ 4207715 w 6262662"/>
              <a:gd name="connsiteY82" fmla="*/ 3539348 h 3556282"/>
              <a:gd name="connsiteX83" fmla="*/ 4038382 w 6262662"/>
              <a:gd name="connsiteY83" fmla="*/ 3556282 h 3556282"/>
              <a:gd name="connsiteX84" fmla="*/ 2886915 w 6262662"/>
              <a:gd name="connsiteY84" fmla="*/ 3539348 h 3556282"/>
              <a:gd name="connsiteX85" fmla="*/ 2700648 w 6262662"/>
              <a:gd name="connsiteY85" fmla="*/ 3505482 h 3556282"/>
              <a:gd name="connsiteX86" fmla="*/ 2548248 w 6262662"/>
              <a:gd name="connsiteY86" fmla="*/ 3488548 h 3556282"/>
              <a:gd name="connsiteX87" fmla="*/ 2328115 w 6262662"/>
              <a:gd name="connsiteY87" fmla="*/ 3437748 h 3556282"/>
              <a:gd name="connsiteX88" fmla="*/ 1955582 w 6262662"/>
              <a:gd name="connsiteY88" fmla="*/ 3403882 h 3556282"/>
              <a:gd name="connsiteX89" fmla="*/ 1684648 w 6262662"/>
              <a:gd name="connsiteY89" fmla="*/ 3370015 h 3556282"/>
              <a:gd name="connsiteX90" fmla="*/ 1481448 w 6262662"/>
              <a:gd name="connsiteY90" fmla="*/ 3336148 h 3556282"/>
              <a:gd name="connsiteX91" fmla="*/ 1210515 w 6262662"/>
              <a:gd name="connsiteY91" fmla="*/ 3302282 h 3556282"/>
              <a:gd name="connsiteX92" fmla="*/ 1159715 w 6262662"/>
              <a:gd name="connsiteY92" fmla="*/ 3285348 h 3556282"/>
              <a:gd name="connsiteX93" fmla="*/ 1091982 w 6262662"/>
              <a:gd name="connsiteY93" fmla="*/ 3268415 h 3556282"/>
              <a:gd name="connsiteX94" fmla="*/ 990382 w 6262662"/>
              <a:gd name="connsiteY94" fmla="*/ 3183748 h 3556282"/>
              <a:gd name="connsiteX95" fmla="*/ 939582 w 6262662"/>
              <a:gd name="connsiteY95" fmla="*/ 3166815 h 3556282"/>
              <a:gd name="connsiteX96" fmla="*/ 888782 w 6262662"/>
              <a:gd name="connsiteY96" fmla="*/ 3116015 h 3556282"/>
              <a:gd name="connsiteX97" fmla="*/ 821048 w 6262662"/>
              <a:gd name="connsiteY97" fmla="*/ 3082148 h 3556282"/>
              <a:gd name="connsiteX98" fmla="*/ 753315 w 6262662"/>
              <a:gd name="connsiteY98" fmla="*/ 2963615 h 3556282"/>
              <a:gd name="connsiteX99" fmla="*/ 702515 w 6262662"/>
              <a:gd name="connsiteY99" fmla="*/ 2946682 h 3556282"/>
              <a:gd name="connsiteX100" fmla="*/ 617848 w 6262662"/>
              <a:gd name="connsiteY100" fmla="*/ 2811215 h 3556282"/>
              <a:gd name="connsiteX101" fmla="*/ 567048 w 6262662"/>
              <a:gd name="connsiteY101" fmla="*/ 2692682 h 3556282"/>
              <a:gd name="connsiteX102" fmla="*/ 533182 w 6262662"/>
              <a:gd name="connsiteY102" fmla="*/ 2574148 h 3556282"/>
              <a:gd name="connsiteX103" fmla="*/ 499315 w 6262662"/>
              <a:gd name="connsiteY103" fmla="*/ 2506415 h 3556282"/>
              <a:gd name="connsiteX104" fmla="*/ 482382 w 6262662"/>
              <a:gd name="connsiteY104" fmla="*/ 2438682 h 3556282"/>
              <a:gd name="connsiteX105" fmla="*/ 414648 w 6262662"/>
              <a:gd name="connsiteY105" fmla="*/ 2320148 h 3556282"/>
              <a:gd name="connsiteX106" fmla="*/ 397715 w 6262662"/>
              <a:gd name="connsiteY106" fmla="*/ 2269348 h 3556282"/>
              <a:gd name="connsiteX107" fmla="*/ 346915 w 6262662"/>
              <a:gd name="connsiteY107" fmla="*/ 2235482 h 3556282"/>
              <a:gd name="connsiteX108" fmla="*/ 329982 w 6262662"/>
              <a:gd name="connsiteY108" fmla="*/ 2100015 h 3556282"/>
              <a:gd name="connsiteX109" fmla="*/ 262248 w 6262662"/>
              <a:gd name="connsiteY109" fmla="*/ 1896815 h 3556282"/>
              <a:gd name="connsiteX110" fmla="*/ 228382 w 6262662"/>
              <a:gd name="connsiteY110" fmla="*/ 1846015 h 3556282"/>
              <a:gd name="connsiteX111" fmla="*/ 177582 w 6262662"/>
              <a:gd name="connsiteY111" fmla="*/ 1812148 h 3556282"/>
              <a:gd name="connsiteX112" fmla="*/ 143715 w 6262662"/>
              <a:gd name="connsiteY112" fmla="*/ 1744415 h 3556282"/>
              <a:gd name="connsiteX113" fmla="*/ 92915 w 6262662"/>
              <a:gd name="connsiteY113" fmla="*/ 1727482 h 3556282"/>
              <a:gd name="connsiteX114" fmla="*/ 8248 w 6262662"/>
              <a:gd name="connsiteY114" fmla="*/ 1575082 h 3556282"/>
              <a:gd name="connsiteX115" fmla="*/ 8248 w 6262662"/>
              <a:gd name="connsiteY115" fmla="*/ 1524282 h 35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262662" h="3556282">
                <a:moveTo>
                  <a:pt x="8248" y="1524282"/>
                </a:moveTo>
                <a:cubicBezTo>
                  <a:pt x="8248" y="1473482"/>
                  <a:pt x="-10312" y="1474438"/>
                  <a:pt x="8248" y="1270282"/>
                </a:cubicBezTo>
                <a:cubicBezTo>
                  <a:pt x="12014" y="1228858"/>
                  <a:pt x="25249" y="1016012"/>
                  <a:pt x="42115" y="948548"/>
                </a:cubicBezTo>
                <a:cubicBezTo>
                  <a:pt x="55102" y="896599"/>
                  <a:pt x="50077" y="828277"/>
                  <a:pt x="92915" y="796148"/>
                </a:cubicBezTo>
                <a:cubicBezTo>
                  <a:pt x="115493" y="779215"/>
                  <a:pt x="141898" y="766441"/>
                  <a:pt x="160648" y="745348"/>
                </a:cubicBezTo>
                <a:cubicBezTo>
                  <a:pt x="204902" y="695563"/>
                  <a:pt x="231095" y="624102"/>
                  <a:pt x="279182" y="576015"/>
                </a:cubicBezTo>
                <a:cubicBezTo>
                  <a:pt x="293573" y="561624"/>
                  <a:pt x="313421" y="553977"/>
                  <a:pt x="329982" y="542148"/>
                </a:cubicBezTo>
                <a:cubicBezTo>
                  <a:pt x="347885" y="529360"/>
                  <a:pt x="421906" y="470787"/>
                  <a:pt x="448515" y="457482"/>
                </a:cubicBezTo>
                <a:cubicBezTo>
                  <a:pt x="475702" y="443888"/>
                  <a:pt x="505995" y="437209"/>
                  <a:pt x="533182" y="423615"/>
                </a:cubicBezTo>
                <a:cubicBezTo>
                  <a:pt x="551385" y="414514"/>
                  <a:pt x="566724" y="400534"/>
                  <a:pt x="583982" y="389748"/>
                </a:cubicBezTo>
                <a:cubicBezTo>
                  <a:pt x="611891" y="372304"/>
                  <a:pt x="639210" y="353667"/>
                  <a:pt x="668648" y="338948"/>
                </a:cubicBezTo>
                <a:cubicBezTo>
                  <a:pt x="684613" y="330966"/>
                  <a:pt x="702735" y="328282"/>
                  <a:pt x="719448" y="322015"/>
                </a:cubicBezTo>
                <a:cubicBezTo>
                  <a:pt x="747909" y="311342"/>
                  <a:pt x="776570" y="301002"/>
                  <a:pt x="804115" y="288148"/>
                </a:cubicBezTo>
                <a:cubicBezTo>
                  <a:pt x="861301" y="261461"/>
                  <a:pt x="917004" y="231704"/>
                  <a:pt x="973448" y="203482"/>
                </a:cubicBezTo>
                <a:cubicBezTo>
                  <a:pt x="996026" y="192193"/>
                  <a:pt x="1020179" y="183617"/>
                  <a:pt x="1041182" y="169615"/>
                </a:cubicBezTo>
                <a:cubicBezTo>
                  <a:pt x="1111346" y="122839"/>
                  <a:pt x="1072238" y="140684"/>
                  <a:pt x="1159715" y="118815"/>
                </a:cubicBezTo>
                <a:cubicBezTo>
                  <a:pt x="1176648" y="107526"/>
                  <a:pt x="1192312" y="94049"/>
                  <a:pt x="1210515" y="84948"/>
                </a:cubicBezTo>
                <a:cubicBezTo>
                  <a:pt x="1271539" y="54436"/>
                  <a:pt x="1382089" y="55938"/>
                  <a:pt x="1430648" y="51082"/>
                </a:cubicBezTo>
                <a:cubicBezTo>
                  <a:pt x="1453226" y="34149"/>
                  <a:pt x="1470287" y="2958"/>
                  <a:pt x="1498382" y="282"/>
                </a:cubicBezTo>
                <a:cubicBezTo>
                  <a:pt x="1536368" y="-3336"/>
                  <a:pt x="1937980" y="28886"/>
                  <a:pt x="2006382" y="34148"/>
                </a:cubicBezTo>
                <a:cubicBezTo>
                  <a:pt x="2028960" y="39793"/>
                  <a:pt x="2051397" y="46033"/>
                  <a:pt x="2074115" y="51082"/>
                </a:cubicBezTo>
                <a:cubicBezTo>
                  <a:pt x="2102211" y="57326"/>
                  <a:pt x="2131833" y="57909"/>
                  <a:pt x="2158782" y="68015"/>
                </a:cubicBezTo>
                <a:cubicBezTo>
                  <a:pt x="2177838" y="75161"/>
                  <a:pt x="2190876" y="93865"/>
                  <a:pt x="2209582" y="101882"/>
                </a:cubicBezTo>
                <a:cubicBezTo>
                  <a:pt x="2230973" y="111050"/>
                  <a:pt x="2254938" y="112422"/>
                  <a:pt x="2277315" y="118815"/>
                </a:cubicBezTo>
                <a:cubicBezTo>
                  <a:pt x="2294478" y="123718"/>
                  <a:pt x="2310953" y="130844"/>
                  <a:pt x="2328115" y="135748"/>
                </a:cubicBezTo>
                <a:cubicBezTo>
                  <a:pt x="2350492" y="142142"/>
                  <a:pt x="2373471" y="146288"/>
                  <a:pt x="2395848" y="152682"/>
                </a:cubicBezTo>
                <a:cubicBezTo>
                  <a:pt x="2439585" y="165178"/>
                  <a:pt x="2467328" y="180666"/>
                  <a:pt x="2514382" y="186548"/>
                </a:cubicBezTo>
                <a:cubicBezTo>
                  <a:pt x="2581825" y="194978"/>
                  <a:pt x="2649849" y="197837"/>
                  <a:pt x="2717582" y="203482"/>
                </a:cubicBezTo>
                <a:cubicBezTo>
                  <a:pt x="2881995" y="258285"/>
                  <a:pt x="2579896" y="162250"/>
                  <a:pt x="3005448" y="237348"/>
                </a:cubicBezTo>
                <a:cubicBezTo>
                  <a:pt x="3025490" y="240885"/>
                  <a:pt x="3036146" y="268041"/>
                  <a:pt x="3056248" y="271215"/>
                </a:cubicBezTo>
                <a:cubicBezTo>
                  <a:pt x="3145628" y="285328"/>
                  <a:pt x="3236871" y="282504"/>
                  <a:pt x="3327182" y="288148"/>
                </a:cubicBezTo>
                <a:lnTo>
                  <a:pt x="3428782" y="305082"/>
                </a:lnTo>
                <a:cubicBezTo>
                  <a:pt x="3468230" y="311151"/>
                  <a:pt x="3508178" y="314188"/>
                  <a:pt x="3547315" y="322015"/>
                </a:cubicBezTo>
                <a:cubicBezTo>
                  <a:pt x="3564818" y="325515"/>
                  <a:pt x="3580509" y="336014"/>
                  <a:pt x="3598115" y="338948"/>
                </a:cubicBezTo>
                <a:cubicBezTo>
                  <a:pt x="3711214" y="357798"/>
                  <a:pt x="3928293" y="366993"/>
                  <a:pt x="4021448" y="372815"/>
                </a:cubicBezTo>
                <a:cubicBezTo>
                  <a:pt x="4091575" y="382833"/>
                  <a:pt x="4131668" y="381348"/>
                  <a:pt x="4190782" y="406682"/>
                </a:cubicBezTo>
                <a:cubicBezTo>
                  <a:pt x="4213984" y="416626"/>
                  <a:pt x="4234568" y="432566"/>
                  <a:pt x="4258515" y="440548"/>
                </a:cubicBezTo>
                <a:cubicBezTo>
                  <a:pt x="4302672" y="455267"/>
                  <a:pt x="4393982" y="474415"/>
                  <a:pt x="4393982" y="474415"/>
                </a:cubicBezTo>
                <a:cubicBezTo>
                  <a:pt x="4422204" y="491348"/>
                  <a:pt x="4448572" y="511848"/>
                  <a:pt x="4478648" y="525215"/>
                </a:cubicBezTo>
                <a:cubicBezTo>
                  <a:pt x="4633673" y="594115"/>
                  <a:pt x="4457449" y="482015"/>
                  <a:pt x="4614115" y="576015"/>
                </a:cubicBezTo>
                <a:cubicBezTo>
                  <a:pt x="4778240" y="674490"/>
                  <a:pt x="4648315" y="621282"/>
                  <a:pt x="4817315" y="677615"/>
                </a:cubicBezTo>
                <a:cubicBezTo>
                  <a:pt x="4834248" y="683259"/>
                  <a:pt x="4850799" y="690219"/>
                  <a:pt x="4868115" y="694548"/>
                </a:cubicBezTo>
                <a:lnTo>
                  <a:pt x="5003582" y="728415"/>
                </a:lnTo>
                <a:cubicBezTo>
                  <a:pt x="5100635" y="873998"/>
                  <a:pt x="4971406" y="702675"/>
                  <a:pt x="5088248" y="796148"/>
                </a:cubicBezTo>
                <a:cubicBezTo>
                  <a:pt x="5104140" y="808861"/>
                  <a:pt x="5106799" y="833546"/>
                  <a:pt x="5122115" y="846948"/>
                </a:cubicBezTo>
                <a:cubicBezTo>
                  <a:pt x="5152747" y="873751"/>
                  <a:pt x="5189848" y="892104"/>
                  <a:pt x="5223715" y="914682"/>
                </a:cubicBezTo>
                <a:cubicBezTo>
                  <a:pt x="5240648" y="925971"/>
                  <a:pt x="5258234" y="936337"/>
                  <a:pt x="5274515" y="948548"/>
                </a:cubicBezTo>
                <a:cubicBezTo>
                  <a:pt x="5297093" y="965481"/>
                  <a:pt x="5318316" y="984390"/>
                  <a:pt x="5342248" y="999348"/>
                </a:cubicBezTo>
                <a:cubicBezTo>
                  <a:pt x="5390077" y="1029241"/>
                  <a:pt x="5411398" y="1033687"/>
                  <a:pt x="5460782" y="1050148"/>
                </a:cubicBezTo>
                <a:cubicBezTo>
                  <a:pt x="5483360" y="1067081"/>
                  <a:pt x="5504583" y="1085990"/>
                  <a:pt x="5528515" y="1100948"/>
                </a:cubicBezTo>
                <a:cubicBezTo>
                  <a:pt x="5549921" y="1114327"/>
                  <a:pt x="5577082" y="1118387"/>
                  <a:pt x="5596248" y="1134815"/>
                </a:cubicBezTo>
                <a:cubicBezTo>
                  <a:pt x="5617676" y="1153182"/>
                  <a:pt x="5627092" y="1182592"/>
                  <a:pt x="5647048" y="1202548"/>
                </a:cubicBezTo>
                <a:cubicBezTo>
                  <a:pt x="5661439" y="1216939"/>
                  <a:pt x="5683457" y="1222024"/>
                  <a:pt x="5697848" y="1236415"/>
                </a:cubicBezTo>
                <a:cubicBezTo>
                  <a:pt x="5744798" y="1283365"/>
                  <a:pt x="5744151" y="1318083"/>
                  <a:pt x="5799448" y="1354948"/>
                </a:cubicBezTo>
                <a:cubicBezTo>
                  <a:pt x="5814300" y="1364849"/>
                  <a:pt x="5833315" y="1366237"/>
                  <a:pt x="5850248" y="1371882"/>
                </a:cubicBezTo>
                <a:cubicBezTo>
                  <a:pt x="5887896" y="1484822"/>
                  <a:pt x="5834262" y="1356054"/>
                  <a:pt x="5934915" y="1473482"/>
                </a:cubicBezTo>
                <a:cubicBezTo>
                  <a:pt x="5951343" y="1492648"/>
                  <a:pt x="5955403" y="1519809"/>
                  <a:pt x="5968782" y="1541215"/>
                </a:cubicBezTo>
                <a:cubicBezTo>
                  <a:pt x="5983740" y="1565147"/>
                  <a:pt x="6004624" y="1585016"/>
                  <a:pt x="6019582" y="1608948"/>
                </a:cubicBezTo>
                <a:cubicBezTo>
                  <a:pt x="6080965" y="1707162"/>
                  <a:pt x="6017597" y="1652782"/>
                  <a:pt x="6104248" y="1710548"/>
                </a:cubicBezTo>
                <a:cubicBezTo>
                  <a:pt x="6109893" y="1738770"/>
                  <a:pt x="6109493" y="1768914"/>
                  <a:pt x="6121182" y="1795215"/>
                </a:cubicBezTo>
                <a:cubicBezTo>
                  <a:pt x="6132644" y="1821005"/>
                  <a:pt x="6155578" y="1839983"/>
                  <a:pt x="6171982" y="1862948"/>
                </a:cubicBezTo>
                <a:cubicBezTo>
                  <a:pt x="6211870" y="1918792"/>
                  <a:pt x="6206645" y="1915341"/>
                  <a:pt x="6239715" y="1981482"/>
                </a:cubicBezTo>
                <a:cubicBezTo>
                  <a:pt x="6265632" y="2214743"/>
                  <a:pt x="6274660" y="2225776"/>
                  <a:pt x="6239715" y="2540282"/>
                </a:cubicBezTo>
                <a:cubicBezTo>
                  <a:pt x="6233823" y="2593308"/>
                  <a:pt x="6191936" y="2595719"/>
                  <a:pt x="6155048" y="2608015"/>
                </a:cubicBezTo>
                <a:cubicBezTo>
                  <a:pt x="6143759" y="2630593"/>
                  <a:pt x="6133706" y="2653831"/>
                  <a:pt x="6121182" y="2675748"/>
                </a:cubicBezTo>
                <a:cubicBezTo>
                  <a:pt x="6111085" y="2693418"/>
                  <a:pt x="6095332" y="2707842"/>
                  <a:pt x="6087315" y="2726548"/>
                </a:cubicBezTo>
                <a:cubicBezTo>
                  <a:pt x="6047443" y="2819582"/>
                  <a:pt x="6099034" y="2770059"/>
                  <a:pt x="6036515" y="2845082"/>
                </a:cubicBezTo>
                <a:cubicBezTo>
                  <a:pt x="5944352" y="2955677"/>
                  <a:pt x="6030101" y="2834563"/>
                  <a:pt x="5917982" y="2946682"/>
                </a:cubicBezTo>
                <a:cubicBezTo>
                  <a:pt x="5840022" y="3024642"/>
                  <a:pt x="5939518" y="2983632"/>
                  <a:pt x="5816382" y="3014415"/>
                </a:cubicBezTo>
                <a:cubicBezTo>
                  <a:pt x="5799449" y="3031348"/>
                  <a:pt x="5785069" y="3051296"/>
                  <a:pt x="5765582" y="3065215"/>
                </a:cubicBezTo>
                <a:cubicBezTo>
                  <a:pt x="5702128" y="3110539"/>
                  <a:pt x="5675157" y="3100233"/>
                  <a:pt x="5596248" y="3116015"/>
                </a:cubicBezTo>
                <a:cubicBezTo>
                  <a:pt x="5573427" y="3120579"/>
                  <a:pt x="5551093" y="3127304"/>
                  <a:pt x="5528515" y="3132948"/>
                </a:cubicBezTo>
                <a:cubicBezTo>
                  <a:pt x="5517226" y="3155526"/>
                  <a:pt x="5514040" y="3184522"/>
                  <a:pt x="5494648" y="3200682"/>
                </a:cubicBezTo>
                <a:cubicBezTo>
                  <a:pt x="5476770" y="3215581"/>
                  <a:pt x="5449206" y="3210928"/>
                  <a:pt x="5426915" y="3217615"/>
                </a:cubicBezTo>
                <a:cubicBezTo>
                  <a:pt x="5392722" y="3227873"/>
                  <a:pt x="5357937" y="3236983"/>
                  <a:pt x="5325315" y="3251482"/>
                </a:cubicBezTo>
                <a:cubicBezTo>
                  <a:pt x="5306718" y="3259747"/>
                  <a:pt x="5292718" y="3276247"/>
                  <a:pt x="5274515" y="3285348"/>
                </a:cubicBezTo>
                <a:cubicBezTo>
                  <a:pt x="5236066" y="3304572"/>
                  <a:pt x="5195116" y="3318360"/>
                  <a:pt x="5155982" y="3336148"/>
                </a:cubicBezTo>
                <a:cubicBezTo>
                  <a:pt x="5133002" y="3346594"/>
                  <a:pt x="5112196" y="3362032"/>
                  <a:pt x="5088248" y="3370015"/>
                </a:cubicBezTo>
                <a:cubicBezTo>
                  <a:pt x="5060944" y="3379116"/>
                  <a:pt x="5031678" y="3380704"/>
                  <a:pt x="5003582" y="3386948"/>
                </a:cubicBezTo>
                <a:cubicBezTo>
                  <a:pt x="4939800" y="3401122"/>
                  <a:pt x="4941615" y="3401960"/>
                  <a:pt x="4885048" y="3420815"/>
                </a:cubicBezTo>
                <a:cubicBezTo>
                  <a:pt x="4742170" y="3516068"/>
                  <a:pt x="4866952" y="3444242"/>
                  <a:pt x="4512515" y="3488548"/>
                </a:cubicBezTo>
                <a:cubicBezTo>
                  <a:pt x="4467359" y="3494193"/>
                  <a:pt x="4421936" y="3498001"/>
                  <a:pt x="4377048" y="3505482"/>
                </a:cubicBezTo>
                <a:cubicBezTo>
                  <a:pt x="4158355" y="3541931"/>
                  <a:pt x="4505841" y="3502082"/>
                  <a:pt x="4207715" y="3539348"/>
                </a:cubicBezTo>
                <a:cubicBezTo>
                  <a:pt x="4151427" y="3546384"/>
                  <a:pt x="4094826" y="3550637"/>
                  <a:pt x="4038382" y="3556282"/>
                </a:cubicBezTo>
                <a:lnTo>
                  <a:pt x="2886915" y="3539348"/>
                </a:lnTo>
                <a:cubicBezTo>
                  <a:pt x="2556948" y="3530665"/>
                  <a:pt x="2863962" y="3532701"/>
                  <a:pt x="2700648" y="3505482"/>
                </a:cubicBezTo>
                <a:cubicBezTo>
                  <a:pt x="2650231" y="3497079"/>
                  <a:pt x="2599048" y="3494193"/>
                  <a:pt x="2548248" y="3488548"/>
                </a:cubicBezTo>
                <a:cubicBezTo>
                  <a:pt x="2519744" y="3481422"/>
                  <a:pt x="2375017" y="3442959"/>
                  <a:pt x="2328115" y="3437748"/>
                </a:cubicBezTo>
                <a:cubicBezTo>
                  <a:pt x="2204188" y="3423978"/>
                  <a:pt x="2078575" y="3424382"/>
                  <a:pt x="1955582" y="3403882"/>
                </a:cubicBezTo>
                <a:cubicBezTo>
                  <a:pt x="1798028" y="3377622"/>
                  <a:pt x="1888145" y="3390364"/>
                  <a:pt x="1684648" y="3370015"/>
                </a:cubicBezTo>
                <a:cubicBezTo>
                  <a:pt x="1566977" y="3340598"/>
                  <a:pt x="1651329" y="3358799"/>
                  <a:pt x="1481448" y="3336148"/>
                </a:cubicBezTo>
                <a:cubicBezTo>
                  <a:pt x="1239871" y="3303937"/>
                  <a:pt x="1495359" y="3333931"/>
                  <a:pt x="1210515" y="3302282"/>
                </a:cubicBezTo>
                <a:cubicBezTo>
                  <a:pt x="1193582" y="3296637"/>
                  <a:pt x="1176878" y="3290252"/>
                  <a:pt x="1159715" y="3285348"/>
                </a:cubicBezTo>
                <a:cubicBezTo>
                  <a:pt x="1137338" y="3278954"/>
                  <a:pt x="1113373" y="3277583"/>
                  <a:pt x="1091982" y="3268415"/>
                </a:cubicBezTo>
                <a:cubicBezTo>
                  <a:pt x="1014421" y="3235174"/>
                  <a:pt x="1063617" y="3232571"/>
                  <a:pt x="990382" y="3183748"/>
                </a:cubicBezTo>
                <a:cubicBezTo>
                  <a:pt x="975530" y="3173847"/>
                  <a:pt x="956515" y="3172459"/>
                  <a:pt x="939582" y="3166815"/>
                </a:cubicBezTo>
                <a:cubicBezTo>
                  <a:pt x="922649" y="3149882"/>
                  <a:pt x="908269" y="3129934"/>
                  <a:pt x="888782" y="3116015"/>
                </a:cubicBezTo>
                <a:cubicBezTo>
                  <a:pt x="868241" y="3101343"/>
                  <a:pt x="840440" y="3098308"/>
                  <a:pt x="821048" y="3082148"/>
                </a:cubicBezTo>
                <a:cubicBezTo>
                  <a:pt x="756809" y="3028615"/>
                  <a:pt x="816590" y="3026889"/>
                  <a:pt x="753315" y="2963615"/>
                </a:cubicBezTo>
                <a:cubicBezTo>
                  <a:pt x="740694" y="2950994"/>
                  <a:pt x="719448" y="2952326"/>
                  <a:pt x="702515" y="2946682"/>
                </a:cubicBezTo>
                <a:cubicBezTo>
                  <a:pt x="662212" y="2825775"/>
                  <a:pt x="698351" y="2864884"/>
                  <a:pt x="617848" y="2811215"/>
                </a:cubicBezTo>
                <a:cubicBezTo>
                  <a:pt x="582607" y="2670247"/>
                  <a:pt x="625518" y="2809623"/>
                  <a:pt x="567048" y="2692682"/>
                </a:cubicBezTo>
                <a:cubicBezTo>
                  <a:pt x="546580" y="2651745"/>
                  <a:pt x="549458" y="2617551"/>
                  <a:pt x="533182" y="2574148"/>
                </a:cubicBezTo>
                <a:cubicBezTo>
                  <a:pt x="524319" y="2550513"/>
                  <a:pt x="510604" y="2528993"/>
                  <a:pt x="499315" y="2506415"/>
                </a:cubicBezTo>
                <a:cubicBezTo>
                  <a:pt x="493671" y="2483837"/>
                  <a:pt x="490554" y="2460473"/>
                  <a:pt x="482382" y="2438682"/>
                </a:cubicBezTo>
                <a:cubicBezTo>
                  <a:pt x="463967" y="2389575"/>
                  <a:pt x="442722" y="2362259"/>
                  <a:pt x="414648" y="2320148"/>
                </a:cubicBezTo>
                <a:cubicBezTo>
                  <a:pt x="409004" y="2303215"/>
                  <a:pt x="408865" y="2283286"/>
                  <a:pt x="397715" y="2269348"/>
                </a:cubicBezTo>
                <a:cubicBezTo>
                  <a:pt x="385002" y="2253456"/>
                  <a:pt x="354473" y="2254378"/>
                  <a:pt x="346915" y="2235482"/>
                </a:cubicBezTo>
                <a:cubicBezTo>
                  <a:pt x="330014" y="2193230"/>
                  <a:pt x="338368" y="2144743"/>
                  <a:pt x="329982" y="2100015"/>
                </a:cubicBezTo>
                <a:cubicBezTo>
                  <a:pt x="311907" y="2003613"/>
                  <a:pt x="305047" y="1971713"/>
                  <a:pt x="262248" y="1896815"/>
                </a:cubicBezTo>
                <a:cubicBezTo>
                  <a:pt x="252151" y="1879145"/>
                  <a:pt x="242772" y="1860406"/>
                  <a:pt x="228382" y="1846015"/>
                </a:cubicBezTo>
                <a:cubicBezTo>
                  <a:pt x="213991" y="1831624"/>
                  <a:pt x="194515" y="1823437"/>
                  <a:pt x="177582" y="1812148"/>
                </a:cubicBezTo>
                <a:cubicBezTo>
                  <a:pt x="166293" y="1789570"/>
                  <a:pt x="161564" y="1762264"/>
                  <a:pt x="143715" y="1744415"/>
                </a:cubicBezTo>
                <a:cubicBezTo>
                  <a:pt x="131094" y="1731794"/>
                  <a:pt x="105536" y="1740103"/>
                  <a:pt x="92915" y="1727482"/>
                </a:cubicBezTo>
                <a:cubicBezTo>
                  <a:pt x="50877" y="1685444"/>
                  <a:pt x="22444" y="1631863"/>
                  <a:pt x="8248" y="1575082"/>
                </a:cubicBezTo>
                <a:cubicBezTo>
                  <a:pt x="6879" y="1569606"/>
                  <a:pt x="8248" y="1575082"/>
                  <a:pt x="8248" y="1524282"/>
                </a:cubicBezTo>
                <a:close/>
              </a:path>
            </a:pathLst>
          </a:custGeom>
          <a:solidFill>
            <a:srgbClr val="B9DAE9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221230" y="1800860"/>
            <a:ext cx="7749540" cy="2629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8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释义：闭口不说话。</a:t>
            </a:r>
            <a:endParaRPr lang="zh-CN" altLang="en-US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8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缄默也是一种症状，指言语器官无器质性病变，智力发育也无障碍而表现沉默不语。</a:t>
            </a:r>
            <a:b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519680" y="1736725"/>
            <a:ext cx="6455410" cy="569087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ct val="15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238125">
              <a:lnSpc>
                <a:spcPct val="15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238125"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13:19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有谁与我争论，我就情愿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缄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jiā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n</a:t>
            </a:r>
            <a:r>
              <a:rPr lang="zh-CN" altLang="en-US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默不言，气绝而死。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5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zh-CN" sz="20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06010" y="1142365"/>
            <a:ext cx="2192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缄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62140" y="1256260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95" y="2644775"/>
            <a:ext cx="2476500" cy="2295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61610" y="1692275"/>
            <a:ext cx="1477645" cy="11950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5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q</a:t>
            </a:r>
            <a:r>
              <a:rPr lang="zh-CN" altLang="zh-CN" sz="5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</a:t>
            </a:r>
            <a:endParaRPr lang="zh-CN" altLang="zh-CN" sz="5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08525" y="2593975"/>
            <a:ext cx="2190115" cy="21761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劬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73710" y="5411239"/>
            <a:ext cx="406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释义：过分劳苦，勤劳。</a:t>
            </a:r>
            <a:br>
              <a:rPr lang="zh-CN" altLang="en-US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5278755" y="1032510"/>
            <a:ext cx="1104900" cy="76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劬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640600" y="1149580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2415540" y="2207260"/>
            <a:ext cx="8149590" cy="169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15:20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恶人一生之日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劬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q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ú</a:t>
            </a:r>
            <a:r>
              <a:rPr lang="zh-CN" altLang="zh-CN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劳痛苦，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强暴人一生的年数也是如此。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            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                                                         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5636895" y="1734185"/>
            <a:ext cx="2579370" cy="3949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</a:t>
            </a:r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uī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60" y="2430145"/>
            <a:ext cx="2400935" cy="25101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5128260" y="2430780"/>
            <a:ext cx="2800350" cy="26777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窥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88455" y="1524000"/>
            <a:ext cx="2627630" cy="8147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zh-CN" altLang="zh-CN" sz="4800" b="1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44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8681085" y="556958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释义：观察</a:t>
            </a:r>
            <a:b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321935" y="920750"/>
            <a:ext cx="211836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窥察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557" y="1599417"/>
            <a:ext cx="8865704" cy="29320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50135" y="1483995"/>
            <a:ext cx="7941945" cy="51835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ct val="15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304800">
              <a:lnSpc>
                <a:spcPct val="15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304800"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13:27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也把我的脚上了木狗，并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窥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k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uī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）察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我一切的道路。</a:t>
            </a:r>
            <a:br>
              <a:rPr lang="en-US" altLang="zh-CN" sz="280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lang="en-US" altLang="zh-CN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304800"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    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304800">
              <a:lnSpc>
                <a:spcPct val="150000"/>
              </a:lnSpc>
            </a:pPr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304800">
              <a:lnSpc>
                <a:spcPct val="15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  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61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3919855" y="1509395"/>
            <a:ext cx="1918970" cy="5600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 </a:t>
            </a:r>
            <a:endParaRPr lang="zh-CN" altLang="en-US" sz="85700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70" y="2339975"/>
            <a:ext cx="2447290" cy="2476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392805" y="2339340"/>
            <a:ext cx="2604770" cy="27692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羁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95486" y="1508836"/>
            <a:ext cx="145172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</a:t>
            </a:r>
            <a:r>
              <a:rPr lang="en-US" altLang="zh-CN" sz="44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àn</a:t>
            </a:r>
            <a:r>
              <a:rPr lang="en-US" altLang="zh-CN" sz="4400" dirty="0">
                <a:solidFill>
                  <a:srgbClr val="333333"/>
                </a:solidFill>
                <a:effectLst/>
                <a:latin typeface="Calibri" panose="020F0502020204030204" charset="0"/>
                <a:ea typeface="等线" panose="02010600030101010101" pitchFamily="2" charset="-122"/>
                <a:cs typeface="Calibri" panose="020F0502020204030204" charset="0"/>
              </a:rPr>
              <a:t> </a:t>
            </a:r>
            <a:r>
              <a:rPr lang="zh-CN" altLang="zh-C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zh-C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39230" y="2339340"/>
            <a:ext cx="2536190" cy="2600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6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绊</a:t>
            </a:r>
            <a:endParaRPr lang="zh-CN" altLang="en-US" sz="166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42130" y="1541145"/>
            <a:ext cx="1978660" cy="953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jī</a:t>
            </a:r>
            <a:r>
              <a:rPr lang="en-US" altLang="zh-CN" sz="4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         </a:t>
            </a:r>
            <a:endParaRPr lang="en-US" altLang="zh-CN" sz="48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98210" y="5594985"/>
            <a:ext cx="8321040" cy="832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释义：束缚，被缠住不能脱身。</a:t>
            </a:r>
            <a:endParaRPr lang="zh-CN" altLang="en-US" sz="2400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94635" y="953804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羁绊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3478530" y="4681220"/>
            <a:ext cx="6779895" cy="93345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 dirty="0">
                <a:solidFill>
                  <a:srgbClr val="333333"/>
                </a:solidFill>
                <a:effectLst/>
                <a:latin typeface="inherit"/>
                <a:ea typeface="微软雅黑" panose="020B0503020204020204" charset="-122"/>
                <a:cs typeface="宋体" panose="02010600030101010101" pitchFamily="2" charset="-122"/>
              </a:rPr>
              <a:t>                                  </a:t>
            </a:r>
            <a:r>
              <a:rPr lang="zh-CN" altLang="zh-CN" sz="24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</a:t>
            </a:r>
            <a:endParaRPr lang="zh-CN" altLang="en-US" sz="2400" dirty="0">
              <a:solidFill>
                <a:srgbClr val="333333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1733107" y="2174844"/>
            <a:ext cx="8963245" cy="2146514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1903228" y="2524732"/>
            <a:ext cx="8793124" cy="3322955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18:10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活扣为他藏在土内，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羁绊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j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ī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àn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为他藏在路上。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5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2034540"/>
            <a:ext cx="2476500" cy="2476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431665" y="2106930"/>
            <a:ext cx="2820670" cy="27533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rgbClr val="333333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镌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66970" y="1204595"/>
            <a:ext cx="204216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juān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98590" y="4810125"/>
            <a:ext cx="4721225" cy="108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释义：雕的意思，一般指文章或诗词郑重地刻在木头或石头或铜板上。</a:t>
            </a:r>
            <a:b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10" y="2378710"/>
            <a:ext cx="2672080" cy="2476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5339080" y="1621155"/>
            <a:ext cx="1820545" cy="9169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dù</a:t>
            </a:r>
            <a:endParaRPr lang="zh-CN" altLang="en-US" sz="4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65600" y="5919470"/>
            <a:ext cx="4064000" cy="2026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719320" y="2379345"/>
            <a:ext cx="2738120" cy="220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6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蠹</a:t>
            </a:r>
            <a:endParaRPr lang="zh-CN" altLang="en-US" sz="166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06895" y="5224145"/>
            <a:ext cx="4381500" cy="1010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olidFill>
                  <a:srgbClr val="3E99C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00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释义：①又称蛀虫，咬器物，书籍的小虫。②比喻危害人民利益的坏人。</a:t>
            </a:r>
            <a:br>
              <a:rPr lang="zh-CN" altLang="en-US" sz="200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00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94635" y="953804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镌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3317240" y="4681220"/>
            <a:ext cx="6941185" cy="93345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9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endParaRPr lang="zh-CN" altLang="en-US" sz="2400" dirty="0">
              <a:solidFill>
                <a:srgbClr val="333333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1733107" y="2174844"/>
            <a:ext cx="8963245" cy="2146514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1903228" y="2524732"/>
            <a:ext cx="8793124" cy="2061210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19:24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用铁笔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镌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juān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）刻，用铅灌在磐石上，直存到永远。</a:t>
            </a: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5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78" y="2543049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5428542" y="1628491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54" y="2543049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561715" y="1745615"/>
            <a:ext cx="1657350" cy="53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huǐ </a:t>
            </a:r>
            <a:endParaRPr lang="zh-CN" altLang="zh-CN" sz="4800" dirty="0">
              <a:solidFill>
                <a:srgbClr val="333333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42250" y="1862455"/>
            <a:ext cx="1808480" cy="6070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huī</a:t>
            </a:r>
            <a:r>
              <a:rPr lang="en-US" altLang="zh-CN" sz="4400" dirty="0">
                <a:solidFill>
                  <a:srgbClr val="333333"/>
                </a:solidFill>
                <a:effectLst/>
                <a:ea typeface="微软雅黑" panose="020B0503020204020204" charset="-122"/>
                <a:cs typeface="Times New Roman" panose="02020603050405020304" pitchFamily="18" charset="0"/>
              </a:rPr>
              <a:t>  </a:t>
            </a:r>
            <a:endParaRPr lang="zh-CN" altLang="en-US" sz="4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743200" y="2469515"/>
            <a:ext cx="2402205" cy="25749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虺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95820" y="2439670"/>
            <a:ext cx="2253615" cy="106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虺</a:t>
            </a:r>
            <a:endParaRPr lang="zh-CN" altLang="en-US" sz="1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箭头: 左右 14"/>
          <p:cNvSpPr/>
          <p:nvPr/>
        </p:nvSpPr>
        <p:spPr>
          <a:xfrm>
            <a:off x="5599123" y="3479690"/>
            <a:ext cx="1216152" cy="484632"/>
          </a:xfrm>
          <a:prstGeom prst="leftRightArrow">
            <a:avLst>
              <a:gd name="adj1" fmla="val 50000"/>
              <a:gd name="adj2" fmla="val 47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195820" y="2543810"/>
            <a:ext cx="4064000" cy="2816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6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虺</a:t>
            </a:r>
            <a:endParaRPr lang="zh-CN" altLang="en-US" sz="166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966900" y="2790168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303020" y="1842770"/>
            <a:ext cx="4507230" cy="35807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304800">
              <a:lnSpc>
                <a:spcPts val="2625"/>
              </a:lnSpc>
            </a:pPr>
            <a:endParaRPr lang="zh-CN" altLang="en-US" sz="40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zh-CN" altLang="en-US" sz="40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虺</a:t>
            </a:r>
            <a:r>
              <a:rPr lang="en-US" altLang="zh-CN" sz="40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huǐ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indent="304800">
              <a:lnSpc>
                <a:spcPts val="2625"/>
              </a:lnSpc>
            </a:pPr>
            <a:endParaRPr lang="en-US" altLang="zh-CN" sz="2800" dirty="0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304800">
              <a:lnSpc>
                <a:spcPts val="2625"/>
              </a:lnSpc>
            </a:pPr>
            <a:endParaRPr lang="en-US" altLang="zh-CN" sz="2800" dirty="0">
              <a:solidFill>
                <a:srgbClr val="C0000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 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古书上说的一种毒蛇，引申为小蛇，又引申指蜥蜴类的动物。</a:t>
            </a:r>
            <a:endParaRPr lang="zh-CN" altLang="en-US" sz="28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endParaRPr lang="zh-CN" altLang="en-US" sz="28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 </a:t>
            </a:r>
            <a:r>
              <a:rPr lang="zh-CN" altLang="en-US" sz="28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姓氏</a:t>
            </a:r>
            <a:endParaRPr lang="zh-CN" altLang="en-US" sz="28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endParaRPr lang="zh-CN" altLang="en-US" sz="28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304800">
              <a:lnSpc>
                <a:spcPts val="2625"/>
              </a:lnSpc>
            </a:pPr>
            <a:endParaRPr lang="zh-CN" altLang="en-US" sz="28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304800">
              <a:lnSpc>
                <a:spcPts val="2625"/>
              </a:lnSpc>
            </a:pPr>
            <a:endParaRPr lang="zh-CN" altLang="en-US" sz="2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304800">
              <a:lnSpc>
                <a:spcPts val="2625"/>
              </a:lnSpc>
            </a:pPr>
            <a:endParaRPr lang="zh-CN" altLang="en-US" sz="2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>
            <a:endCxn id="5" idx="2"/>
          </p:cNvCxnSpPr>
          <p:nvPr/>
        </p:nvCxnSpPr>
        <p:spPr>
          <a:xfrm flipH="1">
            <a:off x="5932703" y="1612900"/>
            <a:ext cx="29210" cy="339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682105" y="1842770"/>
            <a:ext cx="4892675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虺</a:t>
            </a:r>
            <a:r>
              <a:rPr lang="en-US" altLang="zh-CN" sz="4000" b="1" dirty="0">
                <a:solidFill>
                  <a:schemeClr val="tx1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en-US" altLang="zh-CN" sz="3600" dirty="0">
                <a:solidFill>
                  <a:srgbClr val="C00000"/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huī</a:t>
            </a:r>
            <a:endParaRPr lang="en-US" altLang="zh-CN" sz="3600" dirty="0">
              <a:solidFill>
                <a:srgbClr val="C00000"/>
              </a:solidFill>
              <a:effectLst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23990" y="2907030"/>
            <a:ext cx="43199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释义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虺尵（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tuí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）疲劳生病（多用于马）。也作“虺隤”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tuí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 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01800" y="5006340"/>
            <a:ext cx="8604885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5673725" y="6279515"/>
            <a:ext cx="7141845" cy="578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ǐ</a:t>
            </a:r>
            <a:endParaRPr lang="en-US" altLang="zh-CN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99235" y="2218055"/>
            <a:ext cx="90220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20:14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他的食物在肚里却要化为酸，在他里面成为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虺</a:t>
            </a: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huǐ 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蛇的恶毒。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37605" y="5280660"/>
            <a:ext cx="4779010" cy="42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9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次都读</a:t>
            </a:r>
            <a:r>
              <a:rPr lang="en-US" altLang="zh-CN" sz="2400" dirty="0"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huǐ</a:t>
            </a:r>
            <a:endParaRPr lang="en-US" altLang="zh-CN" sz="2400" dirty="0">
              <a:effectLst/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5228590" y="872490"/>
            <a:ext cx="1298575" cy="1150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600" dirty="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虺</a:t>
            </a:r>
            <a:endParaRPr lang="zh-CN" altLang="en-US" sz="3600" dirty="0"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12440" y="1937385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孳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747770" y="1609725"/>
            <a:ext cx="1292860" cy="5873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zī</a:t>
            </a:r>
            <a:endParaRPr lang="en-US" altLang="zh-CN" sz="48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58639" y="1609411"/>
            <a:ext cx="14479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endParaRPr lang="en-US" altLang="zh-CN" sz="4800" dirty="0" err="1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32245" y="2630805"/>
            <a:ext cx="2652395" cy="1230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zh-CN" sz="6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32245" y="2040255"/>
            <a:ext cx="2432685" cy="3153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生</a:t>
            </a:r>
            <a:r>
              <a:rPr lang="en-US" altLang="zh-CN" sz="199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zh-CN" sz="199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00520" y="1609725"/>
            <a:ext cx="20961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zh-CN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ē</a:t>
            </a:r>
            <a:r>
              <a:rPr lang="en-US" altLang="zh-CN" sz="480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altLang="zh-CN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73750" y="5090160"/>
            <a:ext cx="5982970" cy="1000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义：滋生，繁殖，孳乳</a:t>
            </a:r>
            <a:endParaRPr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altLang="zh-CN" sz="24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（动物生子繁殖或指事物生生不息）</a:t>
            </a:r>
            <a:endParaRPr lang="zh-CN" altLang="zh-CN" sz="24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 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孳</a:t>
            </a:r>
            <a:endParaRPr lang="zh-CN" alt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190490" y="5000625"/>
            <a:ext cx="5227955" cy="771525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1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1881428" y="1889718"/>
            <a:ext cx="8753442" cy="1439891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l" defTabSz="1377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约伯记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》21:10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他们的公牛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孳生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z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ī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sh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ē</a:t>
            </a:r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)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而不断绝，母牛下犊而不掉胎。</a:t>
            </a:r>
            <a:endParaRPr lang="zh-CN" altLang="en-US" sz="2800" kern="12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5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113020" y="1433195"/>
            <a:ext cx="2249170" cy="11499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yínɡ</a:t>
            </a:r>
            <a:endParaRPr lang="zh-CN" altLang="en-US" sz="4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85130" y="1687195"/>
            <a:ext cx="1612900" cy="7118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084320" y="2397760"/>
            <a:ext cx="4006850" cy="30810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en-US" sz="16600" dirty="0">
                <a:solidFill>
                  <a:srgbClr val="333333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茔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42965" y="5478780"/>
            <a:ext cx="52184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释义：坟地，坟墓。作动词时为埋葬</a:t>
            </a:r>
            <a:r>
              <a:rPr lang="zh-CN" altLang="en-US" sz="200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br>
              <a:rPr lang="zh-CN" altLang="en-US" sz="200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2000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94635" y="953804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茔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4383157" y="4681330"/>
            <a:ext cx="5874785" cy="933148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1733107" y="2174844"/>
            <a:ext cx="8963245" cy="2146514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1903228" y="2524732"/>
            <a:ext cx="8793124" cy="2061210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21:32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然而他要被抬到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茔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yínɡ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地，并有人看守坟墓。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5612057" y="1756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15255" y="1694815"/>
            <a:ext cx="2146935" cy="8883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miù</a:t>
            </a:r>
            <a:endParaRPr lang="zh-CN" altLang="en-US" sz="4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82415" y="2464435"/>
            <a:ext cx="4008755" cy="3014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en-US" sz="16600" dirty="0">
                <a:solidFill>
                  <a:srgbClr val="333333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谬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98640" y="535114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释义：①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错误的，荒唐的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</a:t>
            </a:r>
            <a:endParaRPr lang="en-US" altLang="zh-CN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②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差错</a:t>
            </a:r>
            <a:br>
              <a:rPr lang="zh-CN" altLang="en-US" sz="2400" dirty="0">
                <a:solidFill>
                  <a:srgbClr val="00B0F0"/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</a:br>
            <a:endParaRPr lang="zh-CN" altLang="en-US" sz="2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5" y="920547"/>
            <a:ext cx="2712137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谬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2429091" y="2182791"/>
            <a:ext cx="7335079" cy="156966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4440416" y="2182518"/>
            <a:ext cx="5436908" cy="338554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Ink Free" panose="02010600030101010101" pitchFamily="2" charset="-122"/>
                <a:ea typeface="方正仿宋简体" pitchFamily="2" charset="-122"/>
              </a:rPr>
              <a:t> 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96185" y="2451100"/>
            <a:ext cx="7031355" cy="1402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21:34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你们对答的话中既都错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谬</a:t>
            </a: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miù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)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，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怎么徒然安慰我呢？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br>
              <a:rPr lang="zh-CN" altLang="en-US" sz="2000">
                <a:latin typeface="Calibri" panose="020F0502020204030204" charset="0"/>
                <a:ea typeface="微软雅黑" panose="020B0503020204020204" charset="-122"/>
                <a:sym typeface="+mn-ea"/>
              </a:rPr>
            </a:b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5321935" y="5151755"/>
            <a:ext cx="6041390" cy="850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latin typeface="Calibri" panose="020F0502020204030204" charset="0"/>
                <a:ea typeface="微软雅黑" panose="020B0503020204020204" charset="-122"/>
                <a:sym typeface="+mn-ea"/>
              </a:rPr>
              <a:t>                         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22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256459" y="1243712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45162" y="1149821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蠹虫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任意多边形: 形状 6"/>
          <p:cNvSpPr/>
          <p:nvPr/>
        </p:nvSpPr>
        <p:spPr>
          <a:xfrm>
            <a:off x="1945964" y="2167467"/>
            <a:ext cx="8847931" cy="3526605"/>
          </a:xfrm>
          <a:custGeom>
            <a:avLst/>
            <a:gdLst>
              <a:gd name="connsiteX0" fmla="*/ 6046568 w 6198968"/>
              <a:gd name="connsiteY0" fmla="*/ 0 h 3526605"/>
              <a:gd name="connsiteX1" fmla="*/ 6046568 w 6198968"/>
              <a:gd name="connsiteY1" fmla="*/ 0 h 3526605"/>
              <a:gd name="connsiteX2" fmla="*/ 5928035 w 6198968"/>
              <a:gd name="connsiteY2" fmla="*/ 101600 h 3526605"/>
              <a:gd name="connsiteX3" fmla="*/ 5860302 w 6198968"/>
              <a:gd name="connsiteY3" fmla="*/ 152400 h 3526605"/>
              <a:gd name="connsiteX4" fmla="*/ 5792568 w 6198968"/>
              <a:gd name="connsiteY4" fmla="*/ 220133 h 3526605"/>
              <a:gd name="connsiteX5" fmla="*/ 5741768 w 6198968"/>
              <a:gd name="connsiteY5" fmla="*/ 321733 h 3526605"/>
              <a:gd name="connsiteX6" fmla="*/ 5690968 w 6198968"/>
              <a:gd name="connsiteY6" fmla="*/ 355600 h 3526605"/>
              <a:gd name="connsiteX7" fmla="*/ 5589368 w 6198968"/>
              <a:gd name="connsiteY7" fmla="*/ 491066 h 3526605"/>
              <a:gd name="connsiteX8" fmla="*/ 5504702 w 6198968"/>
              <a:gd name="connsiteY8" fmla="*/ 575733 h 3526605"/>
              <a:gd name="connsiteX9" fmla="*/ 5420035 w 6198968"/>
              <a:gd name="connsiteY9" fmla="*/ 677333 h 3526605"/>
              <a:gd name="connsiteX10" fmla="*/ 5403102 w 6198968"/>
              <a:gd name="connsiteY10" fmla="*/ 728133 h 3526605"/>
              <a:gd name="connsiteX11" fmla="*/ 5301502 w 6198968"/>
              <a:gd name="connsiteY11" fmla="*/ 812800 h 3526605"/>
              <a:gd name="connsiteX12" fmla="*/ 5216835 w 6198968"/>
              <a:gd name="connsiteY12" fmla="*/ 897466 h 3526605"/>
              <a:gd name="connsiteX13" fmla="*/ 5182968 w 6198968"/>
              <a:gd name="connsiteY13" fmla="*/ 948266 h 3526605"/>
              <a:gd name="connsiteX14" fmla="*/ 5132168 w 6198968"/>
              <a:gd name="connsiteY14" fmla="*/ 999066 h 3526605"/>
              <a:gd name="connsiteX15" fmla="*/ 5098302 w 6198968"/>
              <a:gd name="connsiteY15" fmla="*/ 1066800 h 3526605"/>
              <a:gd name="connsiteX16" fmla="*/ 5047502 w 6198968"/>
              <a:gd name="connsiteY16" fmla="*/ 1134533 h 3526605"/>
              <a:gd name="connsiteX17" fmla="*/ 4996702 w 6198968"/>
              <a:gd name="connsiteY17" fmla="*/ 1219200 h 3526605"/>
              <a:gd name="connsiteX18" fmla="*/ 4776568 w 6198968"/>
              <a:gd name="connsiteY18" fmla="*/ 1540933 h 3526605"/>
              <a:gd name="connsiteX19" fmla="*/ 5386168 w 6198968"/>
              <a:gd name="connsiteY19" fmla="*/ 2387600 h 3526605"/>
              <a:gd name="connsiteX20" fmla="*/ 5504702 w 6198968"/>
              <a:gd name="connsiteY20" fmla="*/ 2709333 h 3526605"/>
              <a:gd name="connsiteX21" fmla="*/ 5640168 w 6198968"/>
              <a:gd name="connsiteY21" fmla="*/ 2777066 h 3526605"/>
              <a:gd name="connsiteX22" fmla="*/ 5792568 w 6198968"/>
              <a:gd name="connsiteY22" fmla="*/ 2895600 h 3526605"/>
              <a:gd name="connsiteX23" fmla="*/ 5894168 w 6198968"/>
              <a:gd name="connsiteY23" fmla="*/ 2929466 h 3526605"/>
              <a:gd name="connsiteX24" fmla="*/ 5928035 w 6198968"/>
              <a:gd name="connsiteY24" fmla="*/ 2980266 h 3526605"/>
              <a:gd name="connsiteX25" fmla="*/ 5978835 w 6198968"/>
              <a:gd name="connsiteY25" fmla="*/ 3014133 h 3526605"/>
              <a:gd name="connsiteX26" fmla="*/ 6012702 w 6198968"/>
              <a:gd name="connsiteY26" fmla="*/ 3115733 h 3526605"/>
              <a:gd name="connsiteX27" fmla="*/ 6029635 w 6198968"/>
              <a:gd name="connsiteY27" fmla="*/ 3166533 h 3526605"/>
              <a:gd name="connsiteX28" fmla="*/ 6114302 w 6198968"/>
              <a:gd name="connsiteY28" fmla="*/ 3251200 h 3526605"/>
              <a:gd name="connsiteX29" fmla="*/ 6165102 w 6198968"/>
              <a:gd name="connsiteY29" fmla="*/ 3318933 h 3526605"/>
              <a:gd name="connsiteX30" fmla="*/ 6198968 w 6198968"/>
              <a:gd name="connsiteY30" fmla="*/ 3352800 h 3526605"/>
              <a:gd name="connsiteX31" fmla="*/ 6198968 w 6198968"/>
              <a:gd name="connsiteY31" fmla="*/ 3352800 h 3526605"/>
              <a:gd name="connsiteX32" fmla="*/ 5199902 w 6198968"/>
              <a:gd name="connsiteY32" fmla="*/ 3420533 h 3526605"/>
              <a:gd name="connsiteX33" fmla="*/ 4827368 w 6198968"/>
              <a:gd name="connsiteY33" fmla="*/ 3454400 h 3526605"/>
              <a:gd name="connsiteX34" fmla="*/ 4404035 w 6198968"/>
              <a:gd name="connsiteY34" fmla="*/ 3471333 h 3526605"/>
              <a:gd name="connsiteX35" fmla="*/ 3675902 w 6198968"/>
              <a:gd name="connsiteY35" fmla="*/ 3488266 h 3526605"/>
              <a:gd name="connsiteX36" fmla="*/ 3303368 w 6198968"/>
              <a:gd name="connsiteY36" fmla="*/ 3471333 h 3526605"/>
              <a:gd name="connsiteX37" fmla="*/ 1593102 w 6198968"/>
              <a:gd name="connsiteY37" fmla="*/ 3522133 h 3526605"/>
              <a:gd name="connsiteX38" fmla="*/ 949635 w 6198968"/>
              <a:gd name="connsiteY38" fmla="*/ 3505200 h 3526605"/>
              <a:gd name="connsiteX39" fmla="*/ 814168 w 6198968"/>
              <a:gd name="connsiteY39" fmla="*/ 3471333 h 3526605"/>
              <a:gd name="connsiteX40" fmla="*/ 746435 w 6198968"/>
              <a:gd name="connsiteY40" fmla="*/ 3454400 h 3526605"/>
              <a:gd name="connsiteX41" fmla="*/ 695635 w 6198968"/>
              <a:gd name="connsiteY41" fmla="*/ 3437466 h 3526605"/>
              <a:gd name="connsiteX42" fmla="*/ 492435 w 6198968"/>
              <a:gd name="connsiteY42" fmla="*/ 3420533 h 3526605"/>
              <a:gd name="connsiteX43" fmla="*/ 272302 w 6198968"/>
              <a:gd name="connsiteY43" fmla="*/ 3403600 h 3526605"/>
              <a:gd name="connsiteX44" fmla="*/ 221502 w 6198968"/>
              <a:gd name="connsiteY44" fmla="*/ 3335866 h 3526605"/>
              <a:gd name="connsiteX45" fmla="*/ 187635 w 6198968"/>
              <a:gd name="connsiteY45" fmla="*/ 3183466 h 3526605"/>
              <a:gd name="connsiteX46" fmla="*/ 153768 w 6198968"/>
              <a:gd name="connsiteY46" fmla="*/ 3132666 h 3526605"/>
              <a:gd name="connsiteX47" fmla="*/ 102968 w 6198968"/>
              <a:gd name="connsiteY47" fmla="*/ 3031066 h 3526605"/>
              <a:gd name="connsiteX48" fmla="*/ 86035 w 6198968"/>
              <a:gd name="connsiteY48" fmla="*/ 2963333 h 3526605"/>
              <a:gd name="connsiteX49" fmla="*/ 52168 w 6198968"/>
              <a:gd name="connsiteY49" fmla="*/ 2895600 h 3526605"/>
              <a:gd name="connsiteX50" fmla="*/ 35235 w 6198968"/>
              <a:gd name="connsiteY50" fmla="*/ 2844800 h 3526605"/>
              <a:gd name="connsiteX51" fmla="*/ 18302 w 6198968"/>
              <a:gd name="connsiteY51" fmla="*/ 2709333 h 3526605"/>
              <a:gd name="connsiteX52" fmla="*/ 1368 w 6198968"/>
              <a:gd name="connsiteY52" fmla="*/ 2641600 h 3526605"/>
              <a:gd name="connsiteX53" fmla="*/ 69102 w 6198968"/>
              <a:gd name="connsiteY53" fmla="*/ 2540000 h 3526605"/>
              <a:gd name="connsiteX54" fmla="*/ 136835 w 6198968"/>
              <a:gd name="connsiteY54" fmla="*/ 2455333 h 3526605"/>
              <a:gd name="connsiteX55" fmla="*/ 170702 w 6198968"/>
              <a:gd name="connsiteY55" fmla="*/ 2404533 h 3526605"/>
              <a:gd name="connsiteX56" fmla="*/ 255368 w 6198968"/>
              <a:gd name="connsiteY56" fmla="*/ 2286000 h 3526605"/>
              <a:gd name="connsiteX57" fmla="*/ 272302 w 6198968"/>
              <a:gd name="connsiteY57" fmla="*/ 2235200 h 3526605"/>
              <a:gd name="connsiteX58" fmla="*/ 306168 w 6198968"/>
              <a:gd name="connsiteY58" fmla="*/ 2167466 h 3526605"/>
              <a:gd name="connsiteX59" fmla="*/ 306168 w 6198968"/>
              <a:gd name="connsiteY59" fmla="*/ 1947333 h 3526605"/>
              <a:gd name="connsiteX60" fmla="*/ 289235 w 6198968"/>
              <a:gd name="connsiteY60" fmla="*/ 1608666 h 3526605"/>
              <a:gd name="connsiteX61" fmla="*/ 272302 w 6198968"/>
              <a:gd name="connsiteY61" fmla="*/ 1557866 h 3526605"/>
              <a:gd name="connsiteX62" fmla="*/ 204568 w 6198968"/>
              <a:gd name="connsiteY62" fmla="*/ 1320800 h 3526605"/>
              <a:gd name="connsiteX63" fmla="*/ 136835 w 6198968"/>
              <a:gd name="connsiteY63" fmla="*/ 1185333 h 3526605"/>
              <a:gd name="connsiteX64" fmla="*/ 119902 w 6198968"/>
              <a:gd name="connsiteY64" fmla="*/ 1100666 h 3526605"/>
              <a:gd name="connsiteX65" fmla="*/ 102968 w 6198968"/>
              <a:gd name="connsiteY65" fmla="*/ 1032933 h 3526605"/>
              <a:gd name="connsiteX66" fmla="*/ 69102 w 6198968"/>
              <a:gd name="connsiteY66" fmla="*/ 880533 h 3526605"/>
              <a:gd name="connsiteX67" fmla="*/ 86035 w 6198968"/>
              <a:gd name="connsiteY67" fmla="*/ 626533 h 3526605"/>
              <a:gd name="connsiteX68" fmla="*/ 153768 w 6198968"/>
              <a:gd name="connsiteY68" fmla="*/ 592666 h 3526605"/>
              <a:gd name="connsiteX69" fmla="*/ 187635 w 6198968"/>
              <a:gd name="connsiteY69" fmla="*/ 541866 h 3526605"/>
              <a:gd name="connsiteX70" fmla="*/ 221502 w 6198968"/>
              <a:gd name="connsiteY70" fmla="*/ 440266 h 3526605"/>
              <a:gd name="connsiteX71" fmla="*/ 255368 w 6198968"/>
              <a:gd name="connsiteY71" fmla="*/ 389466 h 3526605"/>
              <a:gd name="connsiteX72" fmla="*/ 272302 w 6198968"/>
              <a:gd name="connsiteY72" fmla="*/ 338666 h 3526605"/>
              <a:gd name="connsiteX73" fmla="*/ 340035 w 6198968"/>
              <a:gd name="connsiteY73" fmla="*/ 220133 h 3526605"/>
              <a:gd name="connsiteX74" fmla="*/ 373902 w 6198968"/>
              <a:gd name="connsiteY74" fmla="*/ 118533 h 3526605"/>
              <a:gd name="connsiteX75" fmla="*/ 390835 w 6198968"/>
              <a:gd name="connsiteY75" fmla="*/ 50800 h 3526605"/>
              <a:gd name="connsiteX76" fmla="*/ 458568 w 6198968"/>
              <a:gd name="connsiteY76" fmla="*/ 33866 h 3526605"/>
              <a:gd name="connsiteX77" fmla="*/ 610968 w 6198968"/>
              <a:gd name="connsiteY77" fmla="*/ 33866 h 3526605"/>
              <a:gd name="connsiteX78" fmla="*/ 6046568 w 6198968"/>
              <a:gd name="connsiteY78" fmla="*/ 0 h 35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198968" h="3526605">
                <a:moveTo>
                  <a:pt x="6046568" y="0"/>
                </a:moveTo>
                <a:lnTo>
                  <a:pt x="6046568" y="0"/>
                </a:lnTo>
                <a:cubicBezTo>
                  <a:pt x="6007057" y="33867"/>
                  <a:pt x="5968311" y="68647"/>
                  <a:pt x="5928035" y="101600"/>
                </a:cubicBezTo>
                <a:cubicBezTo>
                  <a:pt x="5906192" y="119471"/>
                  <a:pt x="5881541" y="133816"/>
                  <a:pt x="5860302" y="152400"/>
                </a:cubicBezTo>
                <a:cubicBezTo>
                  <a:pt x="5836272" y="173426"/>
                  <a:pt x="5815146" y="197555"/>
                  <a:pt x="5792568" y="220133"/>
                </a:cubicBezTo>
                <a:cubicBezTo>
                  <a:pt x="5778796" y="261451"/>
                  <a:pt x="5774595" y="288906"/>
                  <a:pt x="5741768" y="321733"/>
                </a:cubicBezTo>
                <a:cubicBezTo>
                  <a:pt x="5727377" y="336124"/>
                  <a:pt x="5704582" y="340473"/>
                  <a:pt x="5690968" y="355600"/>
                </a:cubicBezTo>
                <a:cubicBezTo>
                  <a:pt x="5653209" y="397555"/>
                  <a:pt x="5589368" y="491066"/>
                  <a:pt x="5589368" y="491066"/>
                </a:cubicBezTo>
                <a:cubicBezTo>
                  <a:pt x="5549658" y="610200"/>
                  <a:pt x="5609323" y="471112"/>
                  <a:pt x="5504702" y="575733"/>
                </a:cubicBezTo>
                <a:cubicBezTo>
                  <a:pt x="5332829" y="747606"/>
                  <a:pt x="5595765" y="560179"/>
                  <a:pt x="5420035" y="677333"/>
                </a:cubicBezTo>
                <a:cubicBezTo>
                  <a:pt x="5414391" y="694266"/>
                  <a:pt x="5413003" y="713281"/>
                  <a:pt x="5403102" y="728133"/>
                </a:cubicBezTo>
                <a:cubicBezTo>
                  <a:pt x="5377026" y="767247"/>
                  <a:pt x="5338986" y="787810"/>
                  <a:pt x="5301502" y="812800"/>
                </a:cubicBezTo>
                <a:cubicBezTo>
                  <a:pt x="5211190" y="948267"/>
                  <a:pt x="5329725" y="784578"/>
                  <a:pt x="5216835" y="897466"/>
                </a:cubicBezTo>
                <a:cubicBezTo>
                  <a:pt x="5202444" y="911857"/>
                  <a:pt x="5195997" y="932632"/>
                  <a:pt x="5182968" y="948266"/>
                </a:cubicBezTo>
                <a:cubicBezTo>
                  <a:pt x="5167637" y="966663"/>
                  <a:pt x="5149101" y="982133"/>
                  <a:pt x="5132168" y="999066"/>
                </a:cubicBezTo>
                <a:cubicBezTo>
                  <a:pt x="5120879" y="1021644"/>
                  <a:pt x="5111681" y="1045394"/>
                  <a:pt x="5098302" y="1066800"/>
                </a:cubicBezTo>
                <a:cubicBezTo>
                  <a:pt x="5083344" y="1090732"/>
                  <a:pt x="5061504" y="1110029"/>
                  <a:pt x="5047502" y="1134533"/>
                </a:cubicBezTo>
                <a:cubicBezTo>
                  <a:pt x="4988882" y="1237117"/>
                  <a:pt x="5075959" y="1139941"/>
                  <a:pt x="4996702" y="1219200"/>
                </a:cubicBezTo>
                <a:lnTo>
                  <a:pt x="4776568" y="1540933"/>
                </a:lnTo>
                <a:lnTo>
                  <a:pt x="5386168" y="2387600"/>
                </a:lnTo>
                <a:lnTo>
                  <a:pt x="5504702" y="2709333"/>
                </a:lnTo>
                <a:cubicBezTo>
                  <a:pt x="5549857" y="2731911"/>
                  <a:pt x="5597576" y="2749962"/>
                  <a:pt x="5640168" y="2777066"/>
                </a:cubicBezTo>
                <a:cubicBezTo>
                  <a:pt x="5736594" y="2838428"/>
                  <a:pt x="5642412" y="2845549"/>
                  <a:pt x="5792568" y="2895600"/>
                </a:cubicBezTo>
                <a:lnTo>
                  <a:pt x="5894168" y="2929466"/>
                </a:lnTo>
                <a:cubicBezTo>
                  <a:pt x="5905457" y="2946399"/>
                  <a:pt x="5913644" y="2965875"/>
                  <a:pt x="5928035" y="2980266"/>
                </a:cubicBezTo>
                <a:cubicBezTo>
                  <a:pt x="5942426" y="2994657"/>
                  <a:pt x="5968049" y="2996875"/>
                  <a:pt x="5978835" y="3014133"/>
                </a:cubicBezTo>
                <a:cubicBezTo>
                  <a:pt x="5997755" y="3044405"/>
                  <a:pt x="6001413" y="3081866"/>
                  <a:pt x="6012702" y="3115733"/>
                </a:cubicBezTo>
                <a:cubicBezTo>
                  <a:pt x="6018346" y="3132666"/>
                  <a:pt x="6019734" y="3151682"/>
                  <a:pt x="6029635" y="3166533"/>
                </a:cubicBezTo>
                <a:cubicBezTo>
                  <a:pt x="6119947" y="3302000"/>
                  <a:pt x="6001413" y="3138311"/>
                  <a:pt x="6114302" y="3251200"/>
                </a:cubicBezTo>
                <a:cubicBezTo>
                  <a:pt x="6134258" y="3271156"/>
                  <a:pt x="6147035" y="3297252"/>
                  <a:pt x="6165102" y="3318933"/>
                </a:cubicBezTo>
                <a:cubicBezTo>
                  <a:pt x="6175322" y="3331198"/>
                  <a:pt x="6187679" y="3341511"/>
                  <a:pt x="6198968" y="3352800"/>
                </a:cubicBezTo>
                <a:lnTo>
                  <a:pt x="6198968" y="3352800"/>
                </a:lnTo>
                <a:lnTo>
                  <a:pt x="5199902" y="3420533"/>
                </a:lnTo>
                <a:cubicBezTo>
                  <a:pt x="5052577" y="3436902"/>
                  <a:pt x="4985839" y="3446059"/>
                  <a:pt x="4827368" y="3454400"/>
                </a:cubicBezTo>
                <a:cubicBezTo>
                  <a:pt x="4686339" y="3461823"/>
                  <a:pt x="4545146" y="3465689"/>
                  <a:pt x="4404035" y="3471333"/>
                </a:cubicBezTo>
                <a:cubicBezTo>
                  <a:pt x="4106353" y="3570561"/>
                  <a:pt x="4325731" y="3510294"/>
                  <a:pt x="3675902" y="3488266"/>
                </a:cubicBezTo>
                <a:cubicBezTo>
                  <a:pt x="3551667" y="3484055"/>
                  <a:pt x="3427546" y="3476977"/>
                  <a:pt x="3303368" y="3471333"/>
                </a:cubicBezTo>
                <a:cubicBezTo>
                  <a:pt x="1705723" y="3506446"/>
                  <a:pt x="2273654" y="3454079"/>
                  <a:pt x="1593102" y="3522133"/>
                </a:cubicBezTo>
                <a:cubicBezTo>
                  <a:pt x="1378613" y="3516489"/>
                  <a:pt x="1163967" y="3515169"/>
                  <a:pt x="949635" y="3505200"/>
                </a:cubicBezTo>
                <a:cubicBezTo>
                  <a:pt x="887957" y="3502331"/>
                  <a:pt x="867160" y="3486473"/>
                  <a:pt x="814168" y="3471333"/>
                </a:cubicBezTo>
                <a:cubicBezTo>
                  <a:pt x="791791" y="3464940"/>
                  <a:pt x="768812" y="3460794"/>
                  <a:pt x="746435" y="3454400"/>
                </a:cubicBezTo>
                <a:cubicBezTo>
                  <a:pt x="729272" y="3449496"/>
                  <a:pt x="713328" y="3439825"/>
                  <a:pt x="695635" y="3437466"/>
                </a:cubicBezTo>
                <a:cubicBezTo>
                  <a:pt x="628263" y="3428483"/>
                  <a:pt x="560066" y="3427296"/>
                  <a:pt x="492435" y="3420533"/>
                </a:cubicBezTo>
                <a:cubicBezTo>
                  <a:pt x="288096" y="3400100"/>
                  <a:pt x="427820" y="3403600"/>
                  <a:pt x="272302" y="3403600"/>
                </a:cubicBezTo>
                <a:lnTo>
                  <a:pt x="221502" y="3335866"/>
                </a:lnTo>
                <a:cubicBezTo>
                  <a:pt x="210213" y="3285066"/>
                  <a:pt x="204091" y="3232835"/>
                  <a:pt x="187635" y="3183466"/>
                </a:cubicBezTo>
                <a:cubicBezTo>
                  <a:pt x="181199" y="3164159"/>
                  <a:pt x="162869" y="3150869"/>
                  <a:pt x="153768" y="3132666"/>
                </a:cubicBezTo>
                <a:cubicBezTo>
                  <a:pt x="83661" y="2992452"/>
                  <a:pt x="200026" y="3176652"/>
                  <a:pt x="102968" y="3031066"/>
                </a:cubicBezTo>
                <a:cubicBezTo>
                  <a:pt x="97324" y="3008488"/>
                  <a:pt x="94207" y="2985124"/>
                  <a:pt x="86035" y="2963333"/>
                </a:cubicBezTo>
                <a:cubicBezTo>
                  <a:pt x="77172" y="2939698"/>
                  <a:pt x="62112" y="2918802"/>
                  <a:pt x="52168" y="2895600"/>
                </a:cubicBezTo>
                <a:cubicBezTo>
                  <a:pt x="45137" y="2879194"/>
                  <a:pt x="40879" y="2861733"/>
                  <a:pt x="35235" y="2844800"/>
                </a:cubicBezTo>
                <a:cubicBezTo>
                  <a:pt x="29591" y="2799644"/>
                  <a:pt x="25783" y="2754221"/>
                  <a:pt x="18302" y="2709333"/>
                </a:cubicBezTo>
                <a:cubicBezTo>
                  <a:pt x="14476" y="2686377"/>
                  <a:pt x="-5319" y="2663891"/>
                  <a:pt x="1368" y="2641600"/>
                </a:cubicBezTo>
                <a:cubicBezTo>
                  <a:pt x="13064" y="2602614"/>
                  <a:pt x="69102" y="2540000"/>
                  <a:pt x="69102" y="2540000"/>
                </a:cubicBezTo>
                <a:cubicBezTo>
                  <a:pt x="102067" y="2441104"/>
                  <a:pt x="60242" y="2531926"/>
                  <a:pt x="136835" y="2455333"/>
                </a:cubicBezTo>
                <a:cubicBezTo>
                  <a:pt x="151226" y="2440942"/>
                  <a:pt x="158873" y="2421094"/>
                  <a:pt x="170702" y="2404533"/>
                </a:cubicBezTo>
                <a:cubicBezTo>
                  <a:pt x="183490" y="2386629"/>
                  <a:pt x="242063" y="2312610"/>
                  <a:pt x="255368" y="2286000"/>
                </a:cubicBezTo>
                <a:cubicBezTo>
                  <a:pt x="263350" y="2270035"/>
                  <a:pt x="265271" y="2251606"/>
                  <a:pt x="272302" y="2235200"/>
                </a:cubicBezTo>
                <a:cubicBezTo>
                  <a:pt x="282246" y="2211998"/>
                  <a:pt x="294879" y="2190044"/>
                  <a:pt x="306168" y="2167466"/>
                </a:cubicBezTo>
                <a:cubicBezTo>
                  <a:pt x="336122" y="2017701"/>
                  <a:pt x="320197" y="2143733"/>
                  <a:pt x="306168" y="1947333"/>
                </a:cubicBezTo>
                <a:cubicBezTo>
                  <a:pt x="298115" y="1834590"/>
                  <a:pt x="299027" y="1721271"/>
                  <a:pt x="289235" y="1608666"/>
                </a:cubicBezTo>
                <a:cubicBezTo>
                  <a:pt x="287689" y="1590884"/>
                  <a:pt x="276998" y="1575086"/>
                  <a:pt x="272302" y="1557866"/>
                </a:cubicBezTo>
                <a:cubicBezTo>
                  <a:pt x="259280" y="1510120"/>
                  <a:pt x="230526" y="1372715"/>
                  <a:pt x="204568" y="1320800"/>
                </a:cubicBezTo>
                <a:lnTo>
                  <a:pt x="136835" y="1185333"/>
                </a:lnTo>
                <a:cubicBezTo>
                  <a:pt x="131191" y="1157111"/>
                  <a:pt x="126146" y="1128762"/>
                  <a:pt x="119902" y="1100666"/>
                </a:cubicBezTo>
                <a:cubicBezTo>
                  <a:pt x="114853" y="1077948"/>
                  <a:pt x="107532" y="1055754"/>
                  <a:pt x="102968" y="1032933"/>
                </a:cubicBezTo>
                <a:cubicBezTo>
                  <a:pt x="73165" y="883918"/>
                  <a:pt x="102058" y="979402"/>
                  <a:pt x="69102" y="880533"/>
                </a:cubicBezTo>
                <a:cubicBezTo>
                  <a:pt x="74746" y="795866"/>
                  <a:pt x="62092" y="707940"/>
                  <a:pt x="86035" y="626533"/>
                </a:cubicBezTo>
                <a:cubicBezTo>
                  <a:pt x="93158" y="602316"/>
                  <a:pt x="134376" y="608826"/>
                  <a:pt x="153768" y="592666"/>
                </a:cubicBezTo>
                <a:cubicBezTo>
                  <a:pt x="169402" y="579637"/>
                  <a:pt x="176346" y="558799"/>
                  <a:pt x="187635" y="541866"/>
                </a:cubicBezTo>
                <a:cubicBezTo>
                  <a:pt x="198924" y="507999"/>
                  <a:pt x="201700" y="469969"/>
                  <a:pt x="221502" y="440266"/>
                </a:cubicBezTo>
                <a:cubicBezTo>
                  <a:pt x="232791" y="423333"/>
                  <a:pt x="246267" y="407669"/>
                  <a:pt x="255368" y="389466"/>
                </a:cubicBezTo>
                <a:cubicBezTo>
                  <a:pt x="263350" y="373501"/>
                  <a:pt x="265271" y="355072"/>
                  <a:pt x="272302" y="338666"/>
                </a:cubicBezTo>
                <a:cubicBezTo>
                  <a:pt x="298084" y="278507"/>
                  <a:pt x="306021" y="271154"/>
                  <a:pt x="340035" y="220133"/>
                </a:cubicBezTo>
                <a:lnTo>
                  <a:pt x="373902" y="118533"/>
                </a:lnTo>
                <a:cubicBezTo>
                  <a:pt x="392620" y="62379"/>
                  <a:pt x="390835" y="85582"/>
                  <a:pt x="390835" y="50800"/>
                </a:cubicBezTo>
                <a:lnTo>
                  <a:pt x="458568" y="33866"/>
                </a:lnTo>
                <a:lnTo>
                  <a:pt x="610968" y="33866"/>
                </a:lnTo>
                <a:lnTo>
                  <a:pt x="6046568" y="0"/>
                </a:lnTo>
                <a:close/>
              </a:path>
            </a:pathLst>
          </a:custGeom>
          <a:solidFill>
            <a:srgbClr val="B9D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4"/>
          <p:cNvSpPr txBox="1"/>
          <p:nvPr/>
        </p:nvSpPr>
        <p:spPr>
          <a:xfrm>
            <a:off x="2540000" y="2414270"/>
            <a:ext cx="6405245" cy="6250305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4:19   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何况那住在土房、根基在尘土里被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蠹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d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ù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虫所毁坏的人呢？</a:t>
            </a:r>
            <a:b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b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5747385" y="5233035"/>
            <a:ext cx="3198495" cy="35306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307330" y="1590040"/>
            <a:ext cx="2132330" cy="10039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5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liàn</a:t>
            </a:r>
            <a:endParaRPr lang="zh-CN" altLang="en-US" sz="54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04970" y="2463165"/>
            <a:ext cx="3886200" cy="30156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en-US" sz="16600" dirty="0">
                <a:solidFill>
                  <a:srgbClr val="333333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殓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64755" y="5287010"/>
            <a:ext cx="4064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释义：指给尸体穿衣下棺。</a:t>
            </a:r>
            <a:br>
              <a:rPr lang="zh-CN" altLang="en-US" sz="20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0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/>
        </p:nvSpPr>
        <p:spPr>
          <a:xfrm rot="21240917">
            <a:off x="2432167" y="1884757"/>
            <a:ext cx="8113629" cy="3556282"/>
          </a:xfrm>
          <a:custGeom>
            <a:avLst/>
            <a:gdLst>
              <a:gd name="connsiteX0" fmla="*/ 8248 w 6262662"/>
              <a:gd name="connsiteY0" fmla="*/ 1524282 h 3556282"/>
              <a:gd name="connsiteX1" fmla="*/ 8248 w 6262662"/>
              <a:gd name="connsiteY1" fmla="*/ 1270282 h 3556282"/>
              <a:gd name="connsiteX2" fmla="*/ 42115 w 6262662"/>
              <a:gd name="connsiteY2" fmla="*/ 948548 h 3556282"/>
              <a:gd name="connsiteX3" fmla="*/ 92915 w 6262662"/>
              <a:gd name="connsiteY3" fmla="*/ 796148 h 3556282"/>
              <a:gd name="connsiteX4" fmla="*/ 160648 w 6262662"/>
              <a:gd name="connsiteY4" fmla="*/ 745348 h 3556282"/>
              <a:gd name="connsiteX5" fmla="*/ 279182 w 6262662"/>
              <a:gd name="connsiteY5" fmla="*/ 576015 h 3556282"/>
              <a:gd name="connsiteX6" fmla="*/ 329982 w 6262662"/>
              <a:gd name="connsiteY6" fmla="*/ 542148 h 3556282"/>
              <a:gd name="connsiteX7" fmla="*/ 448515 w 6262662"/>
              <a:gd name="connsiteY7" fmla="*/ 457482 h 3556282"/>
              <a:gd name="connsiteX8" fmla="*/ 533182 w 6262662"/>
              <a:gd name="connsiteY8" fmla="*/ 423615 h 3556282"/>
              <a:gd name="connsiteX9" fmla="*/ 583982 w 6262662"/>
              <a:gd name="connsiteY9" fmla="*/ 389748 h 3556282"/>
              <a:gd name="connsiteX10" fmla="*/ 668648 w 6262662"/>
              <a:gd name="connsiteY10" fmla="*/ 338948 h 3556282"/>
              <a:gd name="connsiteX11" fmla="*/ 719448 w 6262662"/>
              <a:gd name="connsiteY11" fmla="*/ 322015 h 3556282"/>
              <a:gd name="connsiteX12" fmla="*/ 804115 w 6262662"/>
              <a:gd name="connsiteY12" fmla="*/ 288148 h 3556282"/>
              <a:gd name="connsiteX13" fmla="*/ 973448 w 6262662"/>
              <a:gd name="connsiteY13" fmla="*/ 203482 h 3556282"/>
              <a:gd name="connsiteX14" fmla="*/ 1041182 w 6262662"/>
              <a:gd name="connsiteY14" fmla="*/ 169615 h 3556282"/>
              <a:gd name="connsiteX15" fmla="*/ 1159715 w 6262662"/>
              <a:gd name="connsiteY15" fmla="*/ 118815 h 3556282"/>
              <a:gd name="connsiteX16" fmla="*/ 1210515 w 6262662"/>
              <a:gd name="connsiteY16" fmla="*/ 84948 h 3556282"/>
              <a:gd name="connsiteX17" fmla="*/ 1430648 w 6262662"/>
              <a:gd name="connsiteY17" fmla="*/ 51082 h 3556282"/>
              <a:gd name="connsiteX18" fmla="*/ 1498382 w 6262662"/>
              <a:gd name="connsiteY18" fmla="*/ 282 h 3556282"/>
              <a:gd name="connsiteX19" fmla="*/ 2006382 w 6262662"/>
              <a:gd name="connsiteY19" fmla="*/ 34148 h 3556282"/>
              <a:gd name="connsiteX20" fmla="*/ 2074115 w 6262662"/>
              <a:gd name="connsiteY20" fmla="*/ 51082 h 3556282"/>
              <a:gd name="connsiteX21" fmla="*/ 2158782 w 6262662"/>
              <a:gd name="connsiteY21" fmla="*/ 68015 h 3556282"/>
              <a:gd name="connsiteX22" fmla="*/ 2209582 w 6262662"/>
              <a:gd name="connsiteY22" fmla="*/ 101882 h 3556282"/>
              <a:gd name="connsiteX23" fmla="*/ 2277315 w 6262662"/>
              <a:gd name="connsiteY23" fmla="*/ 118815 h 3556282"/>
              <a:gd name="connsiteX24" fmla="*/ 2328115 w 6262662"/>
              <a:gd name="connsiteY24" fmla="*/ 135748 h 3556282"/>
              <a:gd name="connsiteX25" fmla="*/ 2395848 w 6262662"/>
              <a:gd name="connsiteY25" fmla="*/ 152682 h 3556282"/>
              <a:gd name="connsiteX26" fmla="*/ 2514382 w 6262662"/>
              <a:gd name="connsiteY26" fmla="*/ 186548 h 3556282"/>
              <a:gd name="connsiteX27" fmla="*/ 2717582 w 6262662"/>
              <a:gd name="connsiteY27" fmla="*/ 203482 h 3556282"/>
              <a:gd name="connsiteX28" fmla="*/ 3005448 w 6262662"/>
              <a:gd name="connsiteY28" fmla="*/ 237348 h 3556282"/>
              <a:gd name="connsiteX29" fmla="*/ 3056248 w 6262662"/>
              <a:gd name="connsiteY29" fmla="*/ 271215 h 3556282"/>
              <a:gd name="connsiteX30" fmla="*/ 3327182 w 6262662"/>
              <a:gd name="connsiteY30" fmla="*/ 288148 h 3556282"/>
              <a:gd name="connsiteX31" fmla="*/ 3428782 w 6262662"/>
              <a:gd name="connsiteY31" fmla="*/ 305082 h 3556282"/>
              <a:gd name="connsiteX32" fmla="*/ 3547315 w 6262662"/>
              <a:gd name="connsiteY32" fmla="*/ 322015 h 3556282"/>
              <a:gd name="connsiteX33" fmla="*/ 3598115 w 6262662"/>
              <a:gd name="connsiteY33" fmla="*/ 338948 h 3556282"/>
              <a:gd name="connsiteX34" fmla="*/ 4021448 w 6262662"/>
              <a:gd name="connsiteY34" fmla="*/ 372815 h 3556282"/>
              <a:gd name="connsiteX35" fmla="*/ 4190782 w 6262662"/>
              <a:gd name="connsiteY35" fmla="*/ 406682 h 3556282"/>
              <a:gd name="connsiteX36" fmla="*/ 4258515 w 6262662"/>
              <a:gd name="connsiteY36" fmla="*/ 440548 h 3556282"/>
              <a:gd name="connsiteX37" fmla="*/ 4393982 w 6262662"/>
              <a:gd name="connsiteY37" fmla="*/ 474415 h 3556282"/>
              <a:gd name="connsiteX38" fmla="*/ 4478648 w 6262662"/>
              <a:gd name="connsiteY38" fmla="*/ 525215 h 3556282"/>
              <a:gd name="connsiteX39" fmla="*/ 4614115 w 6262662"/>
              <a:gd name="connsiteY39" fmla="*/ 576015 h 3556282"/>
              <a:gd name="connsiteX40" fmla="*/ 4817315 w 6262662"/>
              <a:gd name="connsiteY40" fmla="*/ 677615 h 3556282"/>
              <a:gd name="connsiteX41" fmla="*/ 4868115 w 6262662"/>
              <a:gd name="connsiteY41" fmla="*/ 694548 h 3556282"/>
              <a:gd name="connsiteX42" fmla="*/ 5003582 w 6262662"/>
              <a:gd name="connsiteY42" fmla="*/ 728415 h 3556282"/>
              <a:gd name="connsiteX43" fmla="*/ 5088248 w 6262662"/>
              <a:gd name="connsiteY43" fmla="*/ 796148 h 3556282"/>
              <a:gd name="connsiteX44" fmla="*/ 5122115 w 6262662"/>
              <a:gd name="connsiteY44" fmla="*/ 846948 h 3556282"/>
              <a:gd name="connsiteX45" fmla="*/ 5223715 w 6262662"/>
              <a:gd name="connsiteY45" fmla="*/ 914682 h 3556282"/>
              <a:gd name="connsiteX46" fmla="*/ 5274515 w 6262662"/>
              <a:gd name="connsiteY46" fmla="*/ 948548 h 3556282"/>
              <a:gd name="connsiteX47" fmla="*/ 5342248 w 6262662"/>
              <a:gd name="connsiteY47" fmla="*/ 999348 h 3556282"/>
              <a:gd name="connsiteX48" fmla="*/ 5460782 w 6262662"/>
              <a:gd name="connsiteY48" fmla="*/ 1050148 h 3556282"/>
              <a:gd name="connsiteX49" fmla="*/ 5528515 w 6262662"/>
              <a:gd name="connsiteY49" fmla="*/ 1100948 h 3556282"/>
              <a:gd name="connsiteX50" fmla="*/ 5596248 w 6262662"/>
              <a:gd name="connsiteY50" fmla="*/ 1134815 h 3556282"/>
              <a:gd name="connsiteX51" fmla="*/ 5647048 w 6262662"/>
              <a:gd name="connsiteY51" fmla="*/ 1202548 h 3556282"/>
              <a:gd name="connsiteX52" fmla="*/ 5697848 w 6262662"/>
              <a:gd name="connsiteY52" fmla="*/ 1236415 h 3556282"/>
              <a:gd name="connsiteX53" fmla="*/ 5799448 w 6262662"/>
              <a:gd name="connsiteY53" fmla="*/ 1354948 h 3556282"/>
              <a:gd name="connsiteX54" fmla="*/ 5850248 w 6262662"/>
              <a:gd name="connsiteY54" fmla="*/ 1371882 h 3556282"/>
              <a:gd name="connsiteX55" fmla="*/ 5934915 w 6262662"/>
              <a:gd name="connsiteY55" fmla="*/ 1473482 h 3556282"/>
              <a:gd name="connsiteX56" fmla="*/ 5968782 w 6262662"/>
              <a:gd name="connsiteY56" fmla="*/ 1541215 h 3556282"/>
              <a:gd name="connsiteX57" fmla="*/ 6019582 w 6262662"/>
              <a:gd name="connsiteY57" fmla="*/ 1608948 h 3556282"/>
              <a:gd name="connsiteX58" fmla="*/ 6104248 w 6262662"/>
              <a:gd name="connsiteY58" fmla="*/ 1710548 h 3556282"/>
              <a:gd name="connsiteX59" fmla="*/ 6121182 w 6262662"/>
              <a:gd name="connsiteY59" fmla="*/ 1795215 h 3556282"/>
              <a:gd name="connsiteX60" fmla="*/ 6171982 w 6262662"/>
              <a:gd name="connsiteY60" fmla="*/ 1862948 h 3556282"/>
              <a:gd name="connsiteX61" fmla="*/ 6239715 w 6262662"/>
              <a:gd name="connsiteY61" fmla="*/ 1981482 h 3556282"/>
              <a:gd name="connsiteX62" fmla="*/ 6239715 w 6262662"/>
              <a:gd name="connsiteY62" fmla="*/ 2540282 h 3556282"/>
              <a:gd name="connsiteX63" fmla="*/ 6155048 w 6262662"/>
              <a:gd name="connsiteY63" fmla="*/ 2608015 h 3556282"/>
              <a:gd name="connsiteX64" fmla="*/ 6121182 w 6262662"/>
              <a:gd name="connsiteY64" fmla="*/ 2675748 h 3556282"/>
              <a:gd name="connsiteX65" fmla="*/ 6087315 w 6262662"/>
              <a:gd name="connsiteY65" fmla="*/ 2726548 h 3556282"/>
              <a:gd name="connsiteX66" fmla="*/ 6036515 w 6262662"/>
              <a:gd name="connsiteY66" fmla="*/ 2845082 h 3556282"/>
              <a:gd name="connsiteX67" fmla="*/ 5917982 w 6262662"/>
              <a:gd name="connsiteY67" fmla="*/ 2946682 h 3556282"/>
              <a:gd name="connsiteX68" fmla="*/ 5816382 w 6262662"/>
              <a:gd name="connsiteY68" fmla="*/ 3014415 h 3556282"/>
              <a:gd name="connsiteX69" fmla="*/ 5765582 w 6262662"/>
              <a:gd name="connsiteY69" fmla="*/ 3065215 h 3556282"/>
              <a:gd name="connsiteX70" fmla="*/ 5596248 w 6262662"/>
              <a:gd name="connsiteY70" fmla="*/ 3116015 h 3556282"/>
              <a:gd name="connsiteX71" fmla="*/ 5528515 w 6262662"/>
              <a:gd name="connsiteY71" fmla="*/ 3132948 h 3556282"/>
              <a:gd name="connsiteX72" fmla="*/ 5494648 w 6262662"/>
              <a:gd name="connsiteY72" fmla="*/ 3200682 h 3556282"/>
              <a:gd name="connsiteX73" fmla="*/ 5426915 w 6262662"/>
              <a:gd name="connsiteY73" fmla="*/ 3217615 h 3556282"/>
              <a:gd name="connsiteX74" fmla="*/ 5325315 w 6262662"/>
              <a:gd name="connsiteY74" fmla="*/ 3251482 h 3556282"/>
              <a:gd name="connsiteX75" fmla="*/ 5274515 w 6262662"/>
              <a:gd name="connsiteY75" fmla="*/ 3285348 h 3556282"/>
              <a:gd name="connsiteX76" fmla="*/ 5155982 w 6262662"/>
              <a:gd name="connsiteY76" fmla="*/ 3336148 h 3556282"/>
              <a:gd name="connsiteX77" fmla="*/ 5088248 w 6262662"/>
              <a:gd name="connsiteY77" fmla="*/ 3370015 h 3556282"/>
              <a:gd name="connsiteX78" fmla="*/ 5003582 w 6262662"/>
              <a:gd name="connsiteY78" fmla="*/ 3386948 h 3556282"/>
              <a:gd name="connsiteX79" fmla="*/ 4885048 w 6262662"/>
              <a:gd name="connsiteY79" fmla="*/ 3420815 h 3556282"/>
              <a:gd name="connsiteX80" fmla="*/ 4512515 w 6262662"/>
              <a:gd name="connsiteY80" fmla="*/ 3488548 h 3556282"/>
              <a:gd name="connsiteX81" fmla="*/ 4377048 w 6262662"/>
              <a:gd name="connsiteY81" fmla="*/ 3505482 h 3556282"/>
              <a:gd name="connsiteX82" fmla="*/ 4207715 w 6262662"/>
              <a:gd name="connsiteY82" fmla="*/ 3539348 h 3556282"/>
              <a:gd name="connsiteX83" fmla="*/ 4038382 w 6262662"/>
              <a:gd name="connsiteY83" fmla="*/ 3556282 h 3556282"/>
              <a:gd name="connsiteX84" fmla="*/ 2886915 w 6262662"/>
              <a:gd name="connsiteY84" fmla="*/ 3539348 h 3556282"/>
              <a:gd name="connsiteX85" fmla="*/ 2700648 w 6262662"/>
              <a:gd name="connsiteY85" fmla="*/ 3505482 h 3556282"/>
              <a:gd name="connsiteX86" fmla="*/ 2548248 w 6262662"/>
              <a:gd name="connsiteY86" fmla="*/ 3488548 h 3556282"/>
              <a:gd name="connsiteX87" fmla="*/ 2328115 w 6262662"/>
              <a:gd name="connsiteY87" fmla="*/ 3437748 h 3556282"/>
              <a:gd name="connsiteX88" fmla="*/ 1955582 w 6262662"/>
              <a:gd name="connsiteY88" fmla="*/ 3403882 h 3556282"/>
              <a:gd name="connsiteX89" fmla="*/ 1684648 w 6262662"/>
              <a:gd name="connsiteY89" fmla="*/ 3370015 h 3556282"/>
              <a:gd name="connsiteX90" fmla="*/ 1481448 w 6262662"/>
              <a:gd name="connsiteY90" fmla="*/ 3336148 h 3556282"/>
              <a:gd name="connsiteX91" fmla="*/ 1210515 w 6262662"/>
              <a:gd name="connsiteY91" fmla="*/ 3302282 h 3556282"/>
              <a:gd name="connsiteX92" fmla="*/ 1159715 w 6262662"/>
              <a:gd name="connsiteY92" fmla="*/ 3285348 h 3556282"/>
              <a:gd name="connsiteX93" fmla="*/ 1091982 w 6262662"/>
              <a:gd name="connsiteY93" fmla="*/ 3268415 h 3556282"/>
              <a:gd name="connsiteX94" fmla="*/ 990382 w 6262662"/>
              <a:gd name="connsiteY94" fmla="*/ 3183748 h 3556282"/>
              <a:gd name="connsiteX95" fmla="*/ 939582 w 6262662"/>
              <a:gd name="connsiteY95" fmla="*/ 3166815 h 3556282"/>
              <a:gd name="connsiteX96" fmla="*/ 888782 w 6262662"/>
              <a:gd name="connsiteY96" fmla="*/ 3116015 h 3556282"/>
              <a:gd name="connsiteX97" fmla="*/ 821048 w 6262662"/>
              <a:gd name="connsiteY97" fmla="*/ 3082148 h 3556282"/>
              <a:gd name="connsiteX98" fmla="*/ 753315 w 6262662"/>
              <a:gd name="connsiteY98" fmla="*/ 2963615 h 3556282"/>
              <a:gd name="connsiteX99" fmla="*/ 702515 w 6262662"/>
              <a:gd name="connsiteY99" fmla="*/ 2946682 h 3556282"/>
              <a:gd name="connsiteX100" fmla="*/ 617848 w 6262662"/>
              <a:gd name="connsiteY100" fmla="*/ 2811215 h 3556282"/>
              <a:gd name="connsiteX101" fmla="*/ 567048 w 6262662"/>
              <a:gd name="connsiteY101" fmla="*/ 2692682 h 3556282"/>
              <a:gd name="connsiteX102" fmla="*/ 533182 w 6262662"/>
              <a:gd name="connsiteY102" fmla="*/ 2574148 h 3556282"/>
              <a:gd name="connsiteX103" fmla="*/ 499315 w 6262662"/>
              <a:gd name="connsiteY103" fmla="*/ 2506415 h 3556282"/>
              <a:gd name="connsiteX104" fmla="*/ 482382 w 6262662"/>
              <a:gd name="connsiteY104" fmla="*/ 2438682 h 3556282"/>
              <a:gd name="connsiteX105" fmla="*/ 414648 w 6262662"/>
              <a:gd name="connsiteY105" fmla="*/ 2320148 h 3556282"/>
              <a:gd name="connsiteX106" fmla="*/ 397715 w 6262662"/>
              <a:gd name="connsiteY106" fmla="*/ 2269348 h 3556282"/>
              <a:gd name="connsiteX107" fmla="*/ 346915 w 6262662"/>
              <a:gd name="connsiteY107" fmla="*/ 2235482 h 3556282"/>
              <a:gd name="connsiteX108" fmla="*/ 329982 w 6262662"/>
              <a:gd name="connsiteY108" fmla="*/ 2100015 h 3556282"/>
              <a:gd name="connsiteX109" fmla="*/ 262248 w 6262662"/>
              <a:gd name="connsiteY109" fmla="*/ 1896815 h 3556282"/>
              <a:gd name="connsiteX110" fmla="*/ 228382 w 6262662"/>
              <a:gd name="connsiteY110" fmla="*/ 1846015 h 3556282"/>
              <a:gd name="connsiteX111" fmla="*/ 177582 w 6262662"/>
              <a:gd name="connsiteY111" fmla="*/ 1812148 h 3556282"/>
              <a:gd name="connsiteX112" fmla="*/ 143715 w 6262662"/>
              <a:gd name="connsiteY112" fmla="*/ 1744415 h 3556282"/>
              <a:gd name="connsiteX113" fmla="*/ 92915 w 6262662"/>
              <a:gd name="connsiteY113" fmla="*/ 1727482 h 3556282"/>
              <a:gd name="connsiteX114" fmla="*/ 8248 w 6262662"/>
              <a:gd name="connsiteY114" fmla="*/ 1575082 h 3556282"/>
              <a:gd name="connsiteX115" fmla="*/ 8248 w 6262662"/>
              <a:gd name="connsiteY115" fmla="*/ 1524282 h 35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262662" h="3556282">
                <a:moveTo>
                  <a:pt x="8248" y="1524282"/>
                </a:moveTo>
                <a:cubicBezTo>
                  <a:pt x="8248" y="1473482"/>
                  <a:pt x="-10312" y="1474438"/>
                  <a:pt x="8248" y="1270282"/>
                </a:cubicBezTo>
                <a:cubicBezTo>
                  <a:pt x="12014" y="1228858"/>
                  <a:pt x="25249" y="1016012"/>
                  <a:pt x="42115" y="948548"/>
                </a:cubicBezTo>
                <a:cubicBezTo>
                  <a:pt x="55102" y="896599"/>
                  <a:pt x="50077" y="828277"/>
                  <a:pt x="92915" y="796148"/>
                </a:cubicBezTo>
                <a:cubicBezTo>
                  <a:pt x="115493" y="779215"/>
                  <a:pt x="141898" y="766441"/>
                  <a:pt x="160648" y="745348"/>
                </a:cubicBezTo>
                <a:cubicBezTo>
                  <a:pt x="204902" y="695563"/>
                  <a:pt x="231095" y="624102"/>
                  <a:pt x="279182" y="576015"/>
                </a:cubicBezTo>
                <a:cubicBezTo>
                  <a:pt x="293573" y="561624"/>
                  <a:pt x="313421" y="553977"/>
                  <a:pt x="329982" y="542148"/>
                </a:cubicBezTo>
                <a:cubicBezTo>
                  <a:pt x="347885" y="529360"/>
                  <a:pt x="421906" y="470787"/>
                  <a:pt x="448515" y="457482"/>
                </a:cubicBezTo>
                <a:cubicBezTo>
                  <a:pt x="475702" y="443888"/>
                  <a:pt x="505995" y="437209"/>
                  <a:pt x="533182" y="423615"/>
                </a:cubicBezTo>
                <a:cubicBezTo>
                  <a:pt x="551385" y="414514"/>
                  <a:pt x="566724" y="400534"/>
                  <a:pt x="583982" y="389748"/>
                </a:cubicBezTo>
                <a:cubicBezTo>
                  <a:pt x="611891" y="372304"/>
                  <a:pt x="639210" y="353667"/>
                  <a:pt x="668648" y="338948"/>
                </a:cubicBezTo>
                <a:cubicBezTo>
                  <a:pt x="684613" y="330966"/>
                  <a:pt x="702735" y="328282"/>
                  <a:pt x="719448" y="322015"/>
                </a:cubicBezTo>
                <a:cubicBezTo>
                  <a:pt x="747909" y="311342"/>
                  <a:pt x="776570" y="301002"/>
                  <a:pt x="804115" y="288148"/>
                </a:cubicBezTo>
                <a:cubicBezTo>
                  <a:pt x="861301" y="261461"/>
                  <a:pt x="917004" y="231704"/>
                  <a:pt x="973448" y="203482"/>
                </a:cubicBezTo>
                <a:cubicBezTo>
                  <a:pt x="996026" y="192193"/>
                  <a:pt x="1020179" y="183617"/>
                  <a:pt x="1041182" y="169615"/>
                </a:cubicBezTo>
                <a:cubicBezTo>
                  <a:pt x="1111346" y="122839"/>
                  <a:pt x="1072238" y="140684"/>
                  <a:pt x="1159715" y="118815"/>
                </a:cubicBezTo>
                <a:cubicBezTo>
                  <a:pt x="1176648" y="107526"/>
                  <a:pt x="1192312" y="94049"/>
                  <a:pt x="1210515" y="84948"/>
                </a:cubicBezTo>
                <a:cubicBezTo>
                  <a:pt x="1271539" y="54436"/>
                  <a:pt x="1382089" y="55938"/>
                  <a:pt x="1430648" y="51082"/>
                </a:cubicBezTo>
                <a:cubicBezTo>
                  <a:pt x="1453226" y="34149"/>
                  <a:pt x="1470287" y="2958"/>
                  <a:pt x="1498382" y="282"/>
                </a:cubicBezTo>
                <a:cubicBezTo>
                  <a:pt x="1536368" y="-3336"/>
                  <a:pt x="1937980" y="28886"/>
                  <a:pt x="2006382" y="34148"/>
                </a:cubicBezTo>
                <a:cubicBezTo>
                  <a:pt x="2028960" y="39793"/>
                  <a:pt x="2051397" y="46033"/>
                  <a:pt x="2074115" y="51082"/>
                </a:cubicBezTo>
                <a:cubicBezTo>
                  <a:pt x="2102211" y="57326"/>
                  <a:pt x="2131833" y="57909"/>
                  <a:pt x="2158782" y="68015"/>
                </a:cubicBezTo>
                <a:cubicBezTo>
                  <a:pt x="2177838" y="75161"/>
                  <a:pt x="2190876" y="93865"/>
                  <a:pt x="2209582" y="101882"/>
                </a:cubicBezTo>
                <a:cubicBezTo>
                  <a:pt x="2230973" y="111050"/>
                  <a:pt x="2254938" y="112422"/>
                  <a:pt x="2277315" y="118815"/>
                </a:cubicBezTo>
                <a:cubicBezTo>
                  <a:pt x="2294478" y="123718"/>
                  <a:pt x="2310953" y="130844"/>
                  <a:pt x="2328115" y="135748"/>
                </a:cubicBezTo>
                <a:cubicBezTo>
                  <a:pt x="2350492" y="142142"/>
                  <a:pt x="2373471" y="146288"/>
                  <a:pt x="2395848" y="152682"/>
                </a:cubicBezTo>
                <a:cubicBezTo>
                  <a:pt x="2439585" y="165178"/>
                  <a:pt x="2467328" y="180666"/>
                  <a:pt x="2514382" y="186548"/>
                </a:cubicBezTo>
                <a:cubicBezTo>
                  <a:pt x="2581825" y="194978"/>
                  <a:pt x="2649849" y="197837"/>
                  <a:pt x="2717582" y="203482"/>
                </a:cubicBezTo>
                <a:cubicBezTo>
                  <a:pt x="2881995" y="258285"/>
                  <a:pt x="2579896" y="162250"/>
                  <a:pt x="3005448" y="237348"/>
                </a:cubicBezTo>
                <a:cubicBezTo>
                  <a:pt x="3025490" y="240885"/>
                  <a:pt x="3036146" y="268041"/>
                  <a:pt x="3056248" y="271215"/>
                </a:cubicBezTo>
                <a:cubicBezTo>
                  <a:pt x="3145628" y="285328"/>
                  <a:pt x="3236871" y="282504"/>
                  <a:pt x="3327182" y="288148"/>
                </a:cubicBezTo>
                <a:lnTo>
                  <a:pt x="3428782" y="305082"/>
                </a:lnTo>
                <a:cubicBezTo>
                  <a:pt x="3468230" y="311151"/>
                  <a:pt x="3508178" y="314188"/>
                  <a:pt x="3547315" y="322015"/>
                </a:cubicBezTo>
                <a:cubicBezTo>
                  <a:pt x="3564818" y="325515"/>
                  <a:pt x="3580509" y="336014"/>
                  <a:pt x="3598115" y="338948"/>
                </a:cubicBezTo>
                <a:cubicBezTo>
                  <a:pt x="3711214" y="357798"/>
                  <a:pt x="3928293" y="366993"/>
                  <a:pt x="4021448" y="372815"/>
                </a:cubicBezTo>
                <a:cubicBezTo>
                  <a:pt x="4091575" y="382833"/>
                  <a:pt x="4131668" y="381348"/>
                  <a:pt x="4190782" y="406682"/>
                </a:cubicBezTo>
                <a:cubicBezTo>
                  <a:pt x="4213984" y="416626"/>
                  <a:pt x="4234568" y="432566"/>
                  <a:pt x="4258515" y="440548"/>
                </a:cubicBezTo>
                <a:cubicBezTo>
                  <a:pt x="4302672" y="455267"/>
                  <a:pt x="4393982" y="474415"/>
                  <a:pt x="4393982" y="474415"/>
                </a:cubicBezTo>
                <a:cubicBezTo>
                  <a:pt x="4422204" y="491348"/>
                  <a:pt x="4448572" y="511848"/>
                  <a:pt x="4478648" y="525215"/>
                </a:cubicBezTo>
                <a:cubicBezTo>
                  <a:pt x="4633673" y="594115"/>
                  <a:pt x="4457449" y="482015"/>
                  <a:pt x="4614115" y="576015"/>
                </a:cubicBezTo>
                <a:cubicBezTo>
                  <a:pt x="4778240" y="674490"/>
                  <a:pt x="4648315" y="621282"/>
                  <a:pt x="4817315" y="677615"/>
                </a:cubicBezTo>
                <a:cubicBezTo>
                  <a:pt x="4834248" y="683259"/>
                  <a:pt x="4850799" y="690219"/>
                  <a:pt x="4868115" y="694548"/>
                </a:cubicBezTo>
                <a:lnTo>
                  <a:pt x="5003582" y="728415"/>
                </a:lnTo>
                <a:cubicBezTo>
                  <a:pt x="5100635" y="873998"/>
                  <a:pt x="4971406" y="702675"/>
                  <a:pt x="5088248" y="796148"/>
                </a:cubicBezTo>
                <a:cubicBezTo>
                  <a:pt x="5104140" y="808861"/>
                  <a:pt x="5106799" y="833546"/>
                  <a:pt x="5122115" y="846948"/>
                </a:cubicBezTo>
                <a:cubicBezTo>
                  <a:pt x="5152747" y="873751"/>
                  <a:pt x="5189848" y="892104"/>
                  <a:pt x="5223715" y="914682"/>
                </a:cubicBezTo>
                <a:cubicBezTo>
                  <a:pt x="5240648" y="925971"/>
                  <a:pt x="5258234" y="936337"/>
                  <a:pt x="5274515" y="948548"/>
                </a:cubicBezTo>
                <a:cubicBezTo>
                  <a:pt x="5297093" y="965481"/>
                  <a:pt x="5318316" y="984390"/>
                  <a:pt x="5342248" y="999348"/>
                </a:cubicBezTo>
                <a:cubicBezTo>
                  <a:pt x="5390077" y="1029241"/>
                  <a:pt x="5411398" y="1033687"/>
                  <a:pt x="5460782" y="1050148"/>
                </a:cubicBezTo>
                <a:cubicBezTo>
                  <a:pt x="5483360" y="1067081"/>
                  <a:pt x="5504583" y="1085990"/>
                  <a:pt x="5528515" y="1100948"/>
                </a:cubicBezTo>
                <a:cubicBezTo>
                  <a:pt x="5549921" y="1114327"/>
                  <a:pt x="5577082" y="1118387"/>
                  <a:pt x="5596248" y="1134815"/>
                </a:cubicBezTo>
                <a:cubicBezTo>
                  <a:pt x="5617676" y="1153182"/>
                  <a:pt x="5627092" y="1182592"/>
                  <a:pt x="5647048" y="1202548"/>
                </a:cubicBezTo>
                <a:cubicBezTo>
                  <a:pt x="5661439" y="1216939"/>
                  <a:pt x="5683457" y="1222024"/>
                  <a:pt x="5697848" y="1236415"/>
                </a:cubicBezTo>
                <a:cubicBezTo>
                  <a:pt x="5744798" y="1283365"/>
                  <a:pt x="5744151" y="1318083"/>
                  <a:pt x="5799448" y="1354948"/>
                </a:cubicBezTo>
                <a:cubicBezTo>
                  <a:pt x="5814300" y="1364849"/>
                  <a:pt x="5833315" y="1366237"/>
                  <a:pt x="5850248" y="1371882"/>
                </a:cubicBezTo>
                <a:cubicBezTo>
                  <a:pt x="5887896" y="1484822"/>
                  <a:pt x="5834262" y="1356054"/>
                  <a:pt x="5934915" y="1473482"/>
                </a:cubicBezTo>
                <a:cubicBezTo>
                  <a:pt x="5951343" y="1492648"/>
                  <a:pt x="5955403" y="1519809"/>
                  <a:pt x="5968782" y="1541215"/>
                </a:cubicBezTo>
                <a:cubicBezTo>
                  <a:pt x="5983740" y="1565147"/>
                  <a:pt x="6004624" y="1585016"/>
                  <a:pt x="6019582" y="1608948"/>
                </a:cubicBezTo>
                <a:cubicBezTo>
                  <a:pt x="6080965" y="1707162"/>
                  <a:pt x="6017597" y="1652782"/>
                  <a:pt x="6104248" y="1710548"/>
                </a:cubicBezTo>
                <a:cubicBezTo>
                  <a:pt x="6109893" y="1738770"/>
                  <a:pt x="6109493" y="1768914"/>
                  <a:pt x="6121182" y="1795215"/>
                </a:cubicBezTo>
                <a:cubicBezTo>
                  <a:pt x="6132644" y="1821005"/>
                  <a:pt x="6155578" y="1839983"/>
                  <a:pt x="6171982" y="1862948"/>
                </a:cubicBezTo>
                <a:cubicBezTo>
                  <a:pt x="6211870" y="1918792"/>
                  <a:pt x="6206645" y="1915341"/>
                  <a:pt x="6239715" y="1981482"/>
                </a:cubicBezTo>
                <a:cubicBezTo>
                  <a:pt x="6265632" y="2214743"/>
                  <a:pt x="6274660" y="2225776"/>
                  <a:pt x="6239715" y="2540282"/>
                </a:cubicBezTo>
                <a:cubicBezTo>
                  <a:pt x="6233823" y="2593308"/>
                  <a:pt x="6191936" y="2595719"/>
                  <a:pt x="6155048" y="2608015"/>
                </a:cubicBezTo>
                <a:cubicBezTo>
                  <a:pt x="6143759" y="2630593"/>
                  <a:pt x="6133706" y="2653831"/>
                  <a:pt x="6121182" y="2675748"/>
                </a:cubicBezTo>
                <a:cubicBezTo>
                  <a:pt x="6111085" y="2693418"/>
                  <a:pt x="6095332" y="2707842"/>
                  <a:pt x="6087315" y="2726548"/>
                </a:cubicBezTo>
                <a:cubicBezTo>
                  <a:pt x="6047443" y="2819582"/>
                  <a:pt x="6099034" y="2770059"/>
                  <a:pt x="6036515" y="2845082"/>
                </a:cubicBezTo>
                <a:cubicBezTo>
                  <a:pt x="5944352" y="2955677"/>
                  <a:pt x="6030101" y="2834563"/>
                  <a:pt x="5917982" y="2946682"/>
                </a:cubicBezTo>
                <a:cubicBezTo>
                  <a:pt x="5840022" y="3024642"/>
                  <a:pt x="5939518" y="2983632"/>
                  <a:pt x="5816382" y="3014415"/>
                </a:cubicBezTo>
                <a:cubicBezTo>
                  <a:pt x="5799449" y="3031348"/>
                  <a:pt x="5785069" y="3051296"/>
                  <a:pt x="5765582" y="3065215"/>
                </a:cubicBezTo>
                <a:cubicBezTo>
                  <a:pt x="5702128" y="3110539"/>
                  <a:pt x="5675157" y="3100233"/>
                  <a:pt x="5596248" y="3116015"/>
                </a:cubicBezTo>
                <a:cubicBezTo>
                  <a:pt x="5573427" y="3120579"/>
                  <a:pt x="5551093" y="3127304"/>
                  <a:pt x="5528515" y="3132948"/>
                </a:cubicBezTo>
                <a:cubicBezTo>
                  <a:pt x="5517226" y="3155526"/>
                  <a:pt x="5514040" y="3184522"/>
                  <a:pt x="5494648" y="3200682"/>
                </a:cubicBezTo>
                <a:cubicBezTo>
                  <a:pt x="5476770" y="3215581"/>
                  <a:pt x="5449206" y="3210928"/>
                  <a:pt x="5426915" y="3217615"/>
                </a:cubicBezTo>
                <a:cubicBezTo>
                  <a:pt x="5392722" y="3227873"/>
                  <a:pt x="5357937" y="3236983"/>
                  <a:pt x="5325315" y="3251482"/>
                </a:cubicBezTo>
                <a:cubicBezTo>
                  <a:pt x="5306718" y="3259747"/>
                  <a:pt x="5292718" y="3276247"/>
                  <a:pt x="5274515" y="3285348"/>
                </a:cubicBezTo>
                <a:cubicBezTo>
                  <a:pt x="5236066" y="3304572"/>
                  <a:pt x="5195116" y="3318360"/>
                  <a:pt x="5155982" y="3336148"/>
                </a:cubicBezTo>
                <a:cubicBezTo>
                  <a:pt x="5133002" y="3346594"/>
                  <a:pt x="5112196" y="3362032"/>
                  <a:pt x="5088248" y="3370015"/>
                </a:cubicBezTo>
                <a:cubicBezTo>
                  <a:pt x="5060944" y="3379116"/>
                  <a:pt x="5031678" y="3380704"/>
                  <a:pt x="5003582" y="3386948"/>
                </a:cubicBezTo>
                <a:cubicBezTo>
                  <a:pt x="4939800" y="3401122"/>
                  <a:pt x="4941615" y="3401960"/>
                  <a:pt x="4885048" y="3420815"/>
                </a:cubicBezTo>
                <a:cubicBezTo>
                  <a:pt x="4742170" y="3516068"/>
                  <a:pt x="4866952" y="3444242"/>
                  <a:pt x="4512515" y="3488548"/>
                </a:cubicBezTo>
                <a:cubicBezTo>
                  <a:pt x="4467359" y="3494193"/>
                  <a:pt x="4421936" y="3498001"/>
                  <a:pt x="4377048" y="3505482"/>
                </a:cubicBezTo>
                <a:cubicBezTo>
                  <a:pt x="4158355" y="3541931"/>
                  <a:pt x="4505841" y="3502082"/>
                  <a:pt x="4207715" y="3539348"/>
                </a:cubicBezTo>
                <a:cubicBezTo>
                  <a:pt x="4151427" y="3546384"/>
                  <a:pt x="4094826" y="3550637"/>
                  <a:pt x="4038382" y="3556282"/>
                </a:cubicBezTo>
                <a:lnTo>
                  <a:pt x="2886915" y="3539348"/>
                </a:lnTo>
                <a:cubicBezTo>
                  <a:pt x="2556948" y="3530665"/>
                  <a:pt x="2863962" y="3532701"/>
                  <a:pt x="2700648" y="3505482"/>
                </a:cubicBezTo>
                <a:cubicBezTo>
                  <a:pt x="2650231" y="3497079"/>
                  <a:pt x="2599048" y="3494193"/>
                  <a:pt x="2548248" y="3488548"/>
                </a:cubicBezTo>
                <a:cubicBezTo>
                  <a:pt x="2519744" y="3481422"/>
                  <a:pt x="2375017" y="3442959"/>
                  <a:pt x="2328115" y="3437748"/>
                </a:cubicBezTo>
                <a:cubicBezTo>
                  <a:pt x="2204188" y="3423978"/>
                  <a:pt x="2078575" y="3424382"/>
                  <a:pt x="1955582" y="3403882"/>
                </a:cubicBezTo>
                <a:cubicBezTo>
                  <a:pt x="1798028" y="3377622"/>
                  <a:pt x="1888145" y="3390364"/>
                  <a:pt x="1684648" y="3370015"/>
                </a:cubicBezTo>
                <a:cubicBezTo>
                  <a:pt x="1566977" y="3340598"/>
                  <a:pt x="1651329" y="3358799"/>
                  <a:pt x="1481448" y="3336148"/>
                </a:cubicBezTo>
                <a:cubicBezTo>
                  <a:pt x="1239871" y="3303937"/>
                  <a:pt x="1495359" y="3333931"/>
                  <a:pt x="1210515" y="3302282"/>
                </a:cubicBezTo>
                <a:cubicBezTo>
                  <a:pt x="1193582" y="3296637"/>
                  <a:pt x="1176878" y="3290252"/>
                  <a:pt x="1159715" y="3285348"/>
                </a:cubicBezTo>
                <a:cubicBezTo>
                  <a:pt x="1137338" y="3278954"/>
                  <a:pt x="1113373" y="3277583"/>
                  <a:pt x="1091982" y="3268415"/>
                </a:cubicBezTo>
                <a:cubicBezTo>
                  <a:pt x="1014421" y="3235174"/>
                  <a:pt x="1063617" y="3232571"/>
                  <a:pt x="990382" y="3183748"/>
                </a:cubicBezTo>
                <a:cubicBezTo>
                  <a:pt x="975530" y="3173847"/>
                  <a:pt x="956515" y="3172459"/>
                  <a:pt x="939582" y="3166815"/>
                </a:cubicBezTo>
                <a:cubicBezTo>
                  <a:pt x="922649" y="3149882"/>
                  <a:pt x="908269" y="3129934"/>
                  <a:pt x="888782" y="3116015"/>
                </a:cubicBezTo>
                <a:cubicBezTo>
                  <a:pt x="868241" y="3101343"/>
                  <a:pt x="840440" y="3098308"/>
                  <a:pt x="821048" y="3082148"/>
                </a:cubicBezTo>
                <a:cubicBezTo>
                  <a:pt x="756809" y="3028615"/>
                  <a:pt x="816590" y="3026889"/>
                  <a:pt x="753315" y="2963615"/>
                </a:cubicBezTo>
                <a:cubicBezTo>
                  <a:pt x="740694" y="2950994"/>
                  <a:pt x="719448" y="2952326"/>
                  <a:pt x="702515" y="2946682"/>
                </a:cubicBezTo>
                <a:cubicBezTo>
                  <a:pt x="662212" y="2825775"/>
                  <a:pt x="698351" y="2864884"/>
                  <a:pt x="617848" y="2811215"/>
                </a:cubicBezTo>
                <a:cubicBezTo>
                  <a:pt x="582607" y="2670247"/>
                  <a:pt x="625518" y="2809623"/>
                  <a:pt x="567048" y="2692682"/>
                </a:cubicBezTo>
                <a:cubicBezTo>
                  <a:pt x="546580" y="2651745"/>
                  <a:pt x="549458" y="2617551"/>
                  <a:pt x="533182" y="2574148"/>
                </a:cubicBezTo>
                <a:cubicBezTo>
                  <a:pt x="524319" y="2550513"/>
                  <a:pt x="510604" y="2528993"/>
                  <a:pt x="499315" y="2506415"/>
                </a:cubicBezTo>
                <a:cubicBezTo>
                  <a:pt x="493671" y="2483837"/>
                  <a:pt x="490554" y="2460473"/>
                  <a:pt x="482382" y="2438682"/>
                </a:cubicBezTo>
                <a:cubicBezTo>
                  <a:pt x="463967" y="2389575"/>
                  <a:pt x="442722" y="2362259"/>
                  <a:pt x="414648" y="2320148"/>
                </a:cubicBezTo>
                <a:cubicBezTo>
                  <a:pt x="409004" y="2303215"/>
                  <a:pt x="408865" y="2283286"/>
                  <a:pt x="397715" y="2269348"/>
                </a:cubicBezTo>
                <a:cubicBezTo>
                  <a:pt x="385002" y="2253456"/>
                  <a:pt x="354473" y="2254378"/>
                  <a:pt x="346915" y="2235482"/>
                </a:cubicBezTo>
                <a:cubicBezTo>
                  <a:pt x="330014" y="2193230"/>
                  <a:pt x="338368" y="2144743"/>
                  <a:pt x="329982" y="2100015"/>
                </a:cubicBezTo>
                <a:cubicBezTo>
                  <a:pt x="311907" y="2003613"/>
                  <a:pt x="305047" y="1971713"/>
                  <a:pt x="262248" y="1896815"/>
                </a:cubicBezTo>
                <a:cubicBezTo>
                  <a:pt x="252151" y="1879145"/>
                  <a:pt x="242772" y="1860406"/>
                  <a:pt x="228382" y="1846015"/>
                </a:cubicBezTo>
                <a:cubicBezTo>
                  <a:pt x="213991" y="1831624"/>
                  <a:pt x="194515" y="1823437"/>
                  <a:pt x="177582" y="1812148"/>
                </a:cubicBezTo>
                <a:cubicBezTo>
                  <a:pt x="166293" y="1789570"/>
                  <a:pt x="161564" y="1762264"/>
                  <a:pt x="143715" y="1744415"/>
                </a:cubicBezTo>
                <a:cubicBezTo>
                  <a:pt x="131094" y="1731794"/>
                  <a:pt x="105536" y="1740103"/>
                  <a:pt x="92915" y="1727482"/>
                </a:cubicBezTo>
                <a:cubicBezTo>
                  <a:pt x="50877" y="1685444"/>
                  <a:pt x="22444" y="1631863"/>
                  <a:pt x="8248" y="1575082"/>
                </a:cubicBezTo>
                <a:cubicBezTo>
                  <a:pt x="6879" y="1569606"/>
                  <a:pt x="8248" y="1575082"/>
                  <a:pt x="8248" y="1524282"/>
                </a:cubicBezTo>
                <a:close/>
              </a:path>
            </a:pathLst>
          </a:custGeom>
          <a:solidFill>
            <a:srgbClr val="B9DAE9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18782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5" y="920547"/>
            <a:ext cx="2623421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</a:t>
            </a: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殓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19755" y="2454910"/>
            <a:ext cx="6686550" cy="2593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27:19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他虽富足躺卧，却不得收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殓</a:t>
            </a:r>
            <a:r>
              <a:rPr lang="en-US" altLang="zh-CN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l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iàn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，转眼之间就不在了。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6676611" y="5386529"/>
            <a:ext cx="609765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/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</a:t>
            </a:r>
            <a:r>
              <a:rPr lang="zh-CN" altLang="en-US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圣经中出现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</a:t>
            </a:r>
            <a:endParaRPr lang="zh-CN" altLang="zh-CN" sz="24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15255" y="1433195"/>
            <a:ext cx="2146935" cy="11499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6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chì</a:t>
            </a:r>
            <a:br>
              <a:rPr lang="en-US" altLang="zh-CN" sz="6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</a:br>
            <a:endParaRPr lang="en-US" altLang="zh-CN" sz="6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74490" y="2464435"/>
            <a:ext cx="3916680" cy="3014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en-US" sz="16600" dirty="0">
                <a:solidFill>
                  <a:srgbClr val="333333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叱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11620" y="5394960"/>
            <a:ext cx="45497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释义：①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大声责骂 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② 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姓</a:t>
            </a:r>
            <a:b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叱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2010600030101010101" pitchFamily="2" charset="-122"/>
              <a:ea typeface="方正仿宋简体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0960" y="2655570"/>
            <a:ext cx="98094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27:23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人向他拍掌，并要发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叱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chì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声，使他离开本处。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43775" y="503999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备注：圣经中出现5次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08295" y="1123315"/>
            <a:ext cx="1824990" cy="9753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yì</a:t>
            </a:r>
            <a:b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</a:br>
            <a:endParaRPr lang="en-US" altLang="zh-CN" sz="4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04" y="2021101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01465" y="2021205"/>
            <a:ext cx="3945890" cy="30143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en-US" sz="16600" dirty="0">
                <a:solidFill>
                  <a:srgbClr val="333333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翳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1970" y="5478780"/>
            <a:ext cx="8593455" cy="11582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208395" y="4625340"/>
            <a:ext cx="4658360" cy="13836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释义：指羽毛做的华盖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，即有羽饰的车伞。后引申为障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壁作用的东西，还引申眼球所生影响视力的膜网</a:t>
            </a: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2010600030101010101" pitchFamily="2" charset="-122"/>
                <a:ea typeface="方正仿宋简体" pitchFamily="2" charset="-122"/>
              </a:rPr>
              <a:t> </a:t>
            </a:r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翳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8" name="文本框 4"/>
          <p:cNvSpPr txBox="1"/>
          <p:nvPr/>
        </p:nvSpPr>
        <p:spPr>
          <a:xfrm>
            <a:off x="6563995" y="5653405"/>
            <a:ext cx="3462655" cy="4603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备注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2010600030101010101" pitchFamily="2" charset="-122"/>
                <a:ea typeface="方正仿宋简体" pitchFamily="2" charset="-122"/>
              </a:rPr>
              <a:t>：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圣经中出现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次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64510" y="2190115"/>
            <a:ext cx="5883910" cy="250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28:3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人为黑暗定界限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查究幽暗阴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翳</a:t>
            </a: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en-US" altLang="zh-CN" sz="280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yì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的石头，直到极处。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163185" y="1433195"/>
            <a:ext cx="2199005" cy="11499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6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shǐ</a:t>
            </a:r>
            <a:br>
              <a:rPr lang="en-US" altLang="zh-CN" sz="6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</a:br>
            <a:endParaRPr lang="en-US" altLang="zh-CN" sz="6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89095" y="2463800"/>
            <a:ext cx="3902075" cy="3014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en-US" sz="16600" dirty="0">
                <a:solidFill>
                  <a:srgbClr val="333333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矢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92620" y="5216525"/>
            <a:ext cx="4319905" cy="1092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</a:t>
            </a:r>
            <a:r>
              <a:rPr lang="zh-CN" altLang="en-US" sz="240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①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箭   </a:t>
            </a:r>
            <a:r>
              <a:rPr lang="zh-CN" altLang="en-US" sz="240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②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发誓;约誓 </a:t>
            </a: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羊矢骨指锁骨，又称肩胛骨。</a:t>
            </a: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>
            <p:custDataLst>
              <p:tags r:id="rId1"/>
            </p:custDataLst>
          </p:nvPr>
        </p:nvSpPr>
        <p:spPr>
          <a:xfrm>
            <a:off x="1405890" y="2075180"/>
            <a:ext cx="9245600" cy="1693545"/>
          </a:xfrm>
          <a:custGeom>
            <a:avLst/>
            <a:gdLst>
              <a:gd name="connsiteX0" fmla="*/ 2082800 w 2152787"/>
              <a:gd name="connsiteY0" fmla="*/ 101600 h 440266"/>
              <a:gd name="connsiteX1" fmla="*/ 2082800 w 2152787"/>
              <a:gd name="connsiteY1" fmla="*/ 101600 h 440266"/>
              <a:gd name="connsiteX2" fmla="*/ 1896534 w 2152787"/>
              <a:gd name="connsiteY2" fmla="*/ 33866 h 440266"/>
              <a:gd name="connsiteX3" fmla="*/ 1473200 w 2152787"/>
              <a:gd name="connsiteY3" fmla="*/ 16933 h 440266"/>
              <a:gd name="connsiteX4" fmla="*/ 1354667 w 2152787"/>
              <a:gd name="connsiteY4" fmla="*/ 0 h 440266"/>
              <a:gd name="connsiteX5" fmla="*/ 254000 w 2152787"/>
              <a:gd name="connsiteY5" fmla="*/ 16933 h 440266"/>
              <a:gd name="connsiteX6" fmla="*/ 186267 w 2152787"/>
              <a:gd name="connsiteY6" fmla="*/ 50800 h 440266"/>
              <a:gd name="connsiteX7" fmla="*/ 135467 w 2152787"/>
              <a:gd name="connsiteY7" fmla="*/ 101600 h 440266"/>
              <a:gd name="connsiteX8" fmla="*/ 50800 w 2152787"/>
              <a:gd name="connsiteY8" fmla="*/ 220133 h 440266"/>
              <a:gd name="connsiteX9" fmla="*/ 0 w 2152787"/>
              <a:gd name="connsiteY9" fmla="*/ 355600 h 440266"/>
              <a:gd name="connsiteX10" fmla="*/ 50800 w 2152787"/>
              <a:gd name="connsiteY10" fmla="*/ 406400 h 440266"/>
              <a:gd name="connsiteX11" fmla="*/ 186267 w 2152787"/>
              <a:gd name="connsiteY11" fmla="*/ 440266 h 440266"/>
              <a:gd name="connsiteX12" fmla="*/ 1591734 w 2152787"/>
              <a:gd name="connsiteY12" fmla="*/ 406400 h 440266"/>
              <a:gd name="connsiteX13" fmla="*/ 1676400 w 2152787"/>
              <a:gd name="connsiteY13" fmla="*/ 389466 h 440266"/>
              <a:gd name="connsiteX14" fmla="*/ 1778000 w 2152787"/>
              <a:gd name="connsiteY14" fmla="*/ 372533 h 440266"/>
              <a:gd name="connsiteX15" fmla="*/ 1879600 w 2152787"/>
              <a:gd name="connsiteY15" fmla="*/ 338666 h 440266"/>
              <a:gd name="connsiteX16" fmla="*/ 2099734 w 2152787"/>
              <a:gd name="connsiteY16" fmla="*/ 304800 h 440266"/>
              <a:gd name="connsiteX17" fmla="*/ 2150534 w 2152787"/>
              <a:gd name="connsiteY17" fmla="*/ 254000 h 440266"/>
              <a:gd name="connsiteX18" fmla="*/ 2082800 w 2152787"/>
              <a:gd name="connsiteY18" fmla="*/ 118533 h 440266"/>
              <a:gd name="connsiteX19" fmla="*/ 2082800 w 2152787"/>
              <a:gd name="connsiteY19" fmla="*/ 101600 h 44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52787" h="440266">
                <a:moveTo>
                  <a:pt x="2082800" y="101600"/>
                </a:moveTo>
                <a:lnTo>
                  <a:pt x="2082800" y="101600"/>
                </a:lnTo>
                <a:cubicBezTo>
                  <a:pt x="2020711" y="79022"/>
                  <a:pt x="1961972" y="42955"/>
                  <a:pt x="1896534" y="33866"/>
                </a:cubicBezTo>
                <a:cubicBezTo>
                  <a:pt x="1756653" y="14438"/>
                  <a:pt x="1614149" y="25742"/>
                  <a:pt x="1473200" y="16933"/>
                </a:cubicBezTo>
                <a:cubicBezTo>
                  <a:pt x="1433366" y="14443"/>
                  <a:pt x="1394178" y="5644"/>
                  <a:pt x="1354667" y="0"/>
                </a:cubicBezTo>
                <a:cubicBezTo>
                  <a:pt x="987778" y="5644"/>
                  <a:pt x="620586" y="994"/>
                  <a:pt x="254000" y="16933"/>
                </a:cubicBezTo>
                <a:cubicBezTo>
                  <a:pt x="228781" y="18029"/>
                  <a:pt x="206808" y="36128"/>
                  <a:pt x="186267" y="50800"/>
                </a:cubicBezTo>
                <a:cubicBezTo>
                  <a:pt x="166780" y="64719"/>
                  <a:pt x="151052" y="83418"/>
                  <a:pt x="135467" y="101600"/>
                </a:cubicBezTo>
                <a:cubicBezTo>
                  <a:pt x="119892" y="119770"/>
                  <a:pt x="66115" y="193332"/>
                  <a:pt x="50800" y="220133"/>
                </a:cubicBezTo>
                <a:cubicBezTo>
                  <a:pt x="11446" y="289002"/>
                  <a:pt x="18520" y="281521"/>
                  <a:pt x="0" y="355600"/>
                </a:cubicBezTo>
                <a:cubicBezTo>
                  <a:pt x="16933" y="372533"/>
                  <a:pt x="30875" y="393116"/>
                  <a:pt x="50800" y="406400"/>
                </a:cubicBezTo>
                <a:cubicBezTo>
                  <a:pt x="73115" y="421277"/>
                  <a:pt x="174055" y="437824"/>
                  <a:pt x="186267" y="440266"/>
                </a:cubicBezTo>
                <a:lnTo>
                  <a:pt x="1591734" y="406400"/>
                </a:lnTo>
                <a:cubicBezTo>
                  <a:pt x="1620471" y="404804"/>
                  <a:pt x="1648083" y="394615"/>
                  <a:pt x="1676400" y="389466"/>
                </a:cubicBezTo>
                <a:cubicBezTo>
                  <a:pt x="1710180" y="383324"/>
                  <a:pt x="1744691" y="380860"/>
                  <a:pt x="1778000" y="372533"/>
                </a:cubicBezTo>
                <a:cubicBezTo>
                  <a:pt x="1812633" y="363875"/>
                  <a:pt x="1844595" y="345667"/>
                  <a:pt x="1879600" y="338666"/>
                </a:cubicBezTo>
                <a:cubicBezTo>
                  <a:pt x="2008890" y="312809"/>
                  <a:pt x="1935708" y="325303"/>
                  <a:pt x="2099734" y="304800"/>
                </a:cubicBezTo>
                <a:cubicBezTo>
                  <a:pt x="2116667" y="287867"/>
                  <a:pt x="2143955" y="277026"/>
                  <a:pt x="2150534" y="254000"/>
                </a:cubicBezTo>
                <a:cubicBezTo>
                  <a:pt x="2165654" y="201080"/>
                  <a:pt x="2100393" y="153719"/>
                  <a:pt x="2082800" y="118533"/>
                </a:cubicBezTo>
                <a:cubicBezTo>
                  <a:pt x="2077751" y="108436"/>
                  <a:pt x="2082800" y="104422"/>
                  <a:pt x="2082800" y="101600"/>
                </a:cubicBezTo>
                <a:close/>
              </a:path>
            </a:pathLst>
          </a:custGeom>
          <a:solidFill>
            <a:srgbClr val="8FC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13" name="任意多边形: 形状 12"/>
          <p:cNvSpPr/>
          <p:nvPr/>
        </p:nvSpPr>
        <p:spPr>
          <a:xfrm>
            <a:off x="5401310" y="4685030"/>
            <a:ext cx="4268470" cy="52578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</p:txBody>
      </p:sp>
      <p:sp>
        <p:nvSpPr>
          <p:cNvPr id="26" name="文本框 4"/>
          <p:cNvSpPr txBox="1"/>
          <p:nvPr/>
        </p:nvSpPr>
        <p:spPr>
          <a:xfrm>
            <a:off x="2390140" y="2171700"/>
            <a:ext cx="8103870" cy="61849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31:22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情愿我的肩头从缺盆骨脱落，我的膀臂从羊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矢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shǐ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骨折断。</a:t>
            </a: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7" name="文本框 4"/>
          <p:cNvSpPr txBox="1"/>
          <p:nvPr/>
        </p:nvSpPr>
        <p:spPr>
          <a:xfrm>
            <a:off x="5401325" y="4782873"/>
            <a:ext cx="5436908" cy="427990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38125">
              <a:lnSpc>
                <a:spcPts val="2625"/>
              </a:lnSpc>
            </a:pP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79060" y="887095"/>
            <a:ext cx="4712970" cy="1250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矢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4050665" y="1532255"/>
            <a:ext cx="1788160" cy="7232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5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bǐ</a:t>
            </a:r>
            <a:endParaRPr lang="en-US" altLang="zh-CN" sz="5400" dirty="0">
              <a:solidFill>
                <a:srgbClr val="333333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0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479800" y="2340610"/>
            <a:ext cx="2517775" cy="27679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鄙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34505" y="1449070"/>
            <a:ext cx="2481580" cy="8896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zh-CN" altLang="zh-CN" sz="4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5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lòu</a:t>
            </a:r>
            <a:endParaRPr lang="zh-CN" altLang="zh-CN" sz="5400" dirty="0">
              <a:solidFill>
                <a:srgbClr val="000000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1460" y="2340610"/>
            <a:ext cx="2473960" cy="2599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6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陋</a:t>
            </a:r>
            <a:endParaRPr lang="zh-CN" altLang="en-US" sz="166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01255" y="567118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释义：见识浅薄，粗俗。</a:t>
            </a: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4739640" y="920750"/>
            <a:ext cx="270129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鄙陋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2010600030101010101" pitchFamily="2" charset="-122"/>
              <a:ea typeface="方正仿宋简体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461635" y="4535805"/>
            <a:ext cx="4796155" cy="107823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</p:txBody>
      </p:sp>
      <p:sp>
        <p:nvSpPr>
          <p:cNvPr id="11" name="任意多边形: 形状 10"/>
          <p:cNvSpPr/>
          <p:nvPr/>
        </p:nvSpPr>
        <p:spPr>
          <a:xfrm>
            <a:off x="2172970" y="1894205"/>
            <a:ext cx="8085455" cy="141732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2064385" y="1894205"/>
            <a:ext cx="8302625" cy="2064385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34:18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他对君王说，你是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鄙陋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bǐ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lòu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）的，对贵臣说：你是邪恶的。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zh-CN" sz="28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4301490" y="4888230"/>
            <a:ext cx="5558155" cy="61976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蠹虫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465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65455" y="575945"/>
            <a:ext cx="11292840" cy="5718175"/>
          </a:xfrm>
          <a:prstGeom prst="rect">
            <a:avLst/>
          </a:prstGeom>
        </p:spPr>
      </p:pic>
      <p:pic>
        <p:nvPicPr>
          <p:cNvPr id="3" name="20230227_22484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8359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" y="6350"/>
            <a:ext cx="12191365" cy="6851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78" y="2543049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5485057" y="1629126"/>
            <a:ext cx="1612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333333"/>
                </a:solidFill>
                <a:effectLst/>
                <a:latin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zh-CN" altLang="en-US" sz="4400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54" y="2543049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486150" y="1629126"/>
            <a:ext cx="145359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bà</a:t>
            </a:r>
            <a:endParaRPr lang="en-US" altLang="zh-CN" sz="4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53985" y="1629410"/>
            <a:ext cx="1838325" cy="11290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pá</a:t>
            </a:r>
            <a:endParaRPr lang="en-US" altLang="zh-CN" sz="4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12745" y="2542540"/>
            <a:ext cx="2232660" cy="2332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耙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27900" y="2644140"/>
            <a:ext cx="2179955" cy="22720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zh-CN" sz="100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lòu</a:t>
            </a:r>
            <a:endParaRPr lang="zh-CN" altLang="en-US" sz="1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箭头: 左右 14"/>
          <p:cNvSpPr/>
          <p:nvPr/>
        </p:nvSpPr>
        <p:spPr>
          <a:xfrm>
            <a:off x="5599123" y="3479690"/>
            <a:ext cx="1216152" cy="484632"/>
          </a:xfrm>
          <a:prstGeom prst="leftRightArrow">
            <a:avLst>
              <a:gd name="adj1" fmla="val 50000"/>
              <a:gd name="adj2" fmla="val 479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196455" y="2543175"/>
            <a:ext cx="3909695" cy="2846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6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耙</a:t>
            </a:r>
            <a:endParaRPr lang="zh-CN" altLang="en-US" sz="166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597660" y="1762760"/>
            <a:ext cx="4064000" cy="4321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solidFill>
                  <a:srgbClr val="0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耙</a:t>
            </a:r>
            <a:r>
              <a:rPr lang="en-US" altLang="zh-CN" sz="4000">
                <a:solidFill>
                  <a:srgbClr val="0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pá</a:t>
            </a:r>
            <a:endParaRPr lang="en-US" altLang="zh-CN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endParaRPr lang="en-US" altLang="zh-CN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农具名。以竹、木、铁为齿，安有长柄，用来为晾晒的粮食调面和聚散柴草等，也能以之平整土地。</a:t>
            </a:r>
            <a:endParaRPr lang="en-US" altLang="zh-CN" sz="28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  <a:p>
            <a:endParaRPr lang="en-US" altLang="zh-CN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endParaRPr lang="en-US" altLang="zh-CN" sz="3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1330" y="1202055"/>
            <a:ext cx="5361940" cy="445389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32585" y="1712595"/>
            <a:ext cx="4462780" cy="4570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solidFill>
                  <a:srgbClr val="0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耙</a:t>
            </a:r>
            <a:r>
              <a:rPr lang="en-US" altLang="zh-CN" sz="4000">
                <a:solidFill>
                  <a:srgbClr val="0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600">
                <a:solidFill>
                  <a:srgbClr val="C0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bà</a:t>
            </a:r>
            <a:endParaRPr lang="en-US" altLang="zh-CN" sz="3600">
              <a:solidFill>
                <a:srgbClr val="C00000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  <a:p>
            <a:endParaRPr lang="en-US" altLang="zh-CN" sz="3600">
              <a:solidFill>
                <a:srgbClr val="C00000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1.农具名。土地翻耕后，用以破碎大土块并平整土地。</a:t>
            </a:r>
            <a:endParaRPr lang="en-US" altLang="zh-CN" sz="32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en-US" altLang="zh-CN" sz="32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2.用耙碎土、平地。</a:t>
            </a:r>
            <a:endParaRPr lang="en-US" altLang="zh-CN" sz="32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730" y="1962785"/>
            <a:ext cx="4985385" cy="356298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4"/>
          <p:cNvSpPr txBox="1"/>
          <p:nvPr/>
        </p:nvSpPr>
        <p:spPr>
          <a:xfrm>
            <a:off x="5283200" y="768985"/>
            <a:ext cx="1429385" cy="92710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耙</a:t>
            </a:r>
            <a:r>
              <a:rPr lang="en-US" altLang="zh-CN" sz="36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44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4900295" y="4857115"/>
            <a:ext cx="6029325" cy="58420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/>
          </a:p>
        </p:txBody>
      </p:sp>
      <p:sp>
        <p:nvSpPr>
          <p:cNvPr id="27" name="文本框 4"/>
          <p:cNvSpPr txBox="1"/>
          <p:nvPr/>
        </p:nvSpPr>
        <p:spPr>
          <a:xfrm>
            <a:off x="2144395" y="2449195"/>
            <a:ext cx="8303895" cy="314325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39:10  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你岂能用套绳将野牛笼在梨沟之间？它岂肯随你</a:t>
            </a:r>
            <a:r>
              <a:rPr lang="zh-CN" altLang="en-US" sz="32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耙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32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bà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地。</a:t>
            </a:r>
            <a:b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3200" dirty="0">
              <a:solidFill>
                <a:schemeClr val="bg2">
                  <a:lumMod val="1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4900295" y="4977765"/>
            <a:ext cx="6111240" cy="768350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200"/>
              </a:spcAft>
              <a:tabLst>
                <a:tab pos="457200" algn="l"/>
              </a:tabLst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次，两种读法都有</a:t>
            </a:r>
            <a:b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en-US" altLang="zh-CN" sz="20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7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86779" y="2724212"/>
            <a:ext cx="14517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b="1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7" name="文本框 6"/>
          <p:cNvSpPr txBox="1"/>
          <p:nvPr/>
        </p:nvSpPr>
        <p:spPr>
          <a:xfrm>
            <a:off x="3919855" y="1524000"/>
            <a:ext cx="1918970" cy="6972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zh</a:t>
            </a:r>
            <a:r>
              <a:rPr lang="en-US" altLang="zh-CN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ā</a:t>
            </a:r>
            <a:endParaRPr lang="en-US" altLang="zh-CN" sz="4800" dirty="0">
              <a:solidFill>
                <a:srgbClr val="333333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730" y="2339833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363595" y="2339975"/>
            <a:ext cx="2633980" cy="27686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挓</a:t>
            </a:r>
            <a:endParaRPr lang="zh-CN" altLang="en-US" sz="166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88455" y="1524000"/>
            <a:ext cx="2627630" cy="8147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</a:rPr>
              <a:t> </a:t>
            </a:r>
            <a:r>
              <a:rPr lang="zh-CN" altLang="zh-CN" sz="4800" b="1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shā</a:t>
            </a:r>
            <a:endParaRPr lang="zh-CN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95185" y="559879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释义：张开，伸开</a:t>
            </a:r>
            <a:b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25260" y="2453640"/>
            <a:ext cx="3977005" cy="2532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6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挲</a:t>
            </a:r>
            <a:endParaRPr lang="zh-CN" altLang="en-US" sz="166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156835" y="1560195"/>
            <a:ext cx="2204720" cy="10337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zōnɡ</a:t>
            </a:r>
            <a:b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</a:br>
            <a:endParaRPr lang="en-US" altLang="zh-CN" sz="4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30675" y="2463800"/>
            <a:ext cx="3960495" cy="3014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en-US" sz="16600" dirty="0">
                <a:solidFill>
                  <a:srgbClr val="333333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鬃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61555" y="5628005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0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释义：马，猪等畜类颈上的长毛</a:t>
            </a:r>
            <a:b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4826000" y="920750"/>
            <a:ext cx="282765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挓挲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鬃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2010600030101010101" pitchFamily="2" charset="-122"/>
              <a:ea typeface="方正仿宋简体" pitchFamily="2" charset="-122"/>
              <a:cs typeface="+mn-cs"/>
            </a:endParaRPr>
          </a:p>
        </p:txBody>
      </p:sp>
      <p:sp>
        <p:nvSpPr>
          <p:cNvPr id="19" name="文本框 4"/>
          <p:cNvSpPr txBox="1"/>
          <p:nvPr/>
        </p:nvSpPr>
        <p:spPr>
          <a:xfrm>
            <a:off x="5927725" y="4978400"/>
            <a:ext cx="4826635" cy="94742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挓挲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lang="zh-CN" altLang="en-US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鬃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2010600030101010101" pitchFamily="2" charset="-122"/>
              <a:ea typeface="方正仿宋简体" pitchFamily="2" charset="-122"/>
            </a:endParaRPr>
          </a:p>
        </p:txBody>
      </p:sp>
      <p:sp>
        <p:nvSpPr>
          <p:cNvPr id="21" name="文本框 4"/>
          <p:cNvSpPr txBox="1"/>
          <p:nvPr/>
        </p:nvSpPr>
        <p:spPr>
          <a:xfrm>
            <a:off x="2898775" y="1890395"/>
            <a:ext cx="6394450" cy="2526665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8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39:19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马的大力是你所赐的吗？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它颈项上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挓挲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z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ea"/>
              </a:rPr>
              <a:t>h</a:t>
            </a:r>
            <a:r>
              <a:rPr lang="en-US" altLang="zh-CN" sz="2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ā 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shā</a:t>
            </a:r>
            <a:r>
              <a:rPr lang="zh-CN" altLang="zh-CN" sz="2800" b="1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</a:t>
            </a:r>
            <a:r>
              <a:rPr lang="zh-CN" altLang="en-US" sz="28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鬃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zōnɡ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）是你给它披上的吗？</a:t>
            </a:r>
            <a:endParaRPr lang="zh-CN" altLang="en-US" sz="24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42585" y="1701165"/>
            <a:ext cx="1926590" cy="9607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zā</a:t>
            </a:r>
            <a:b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</a:br>
            <a:endParaRPr lang="en-US" altLang="zh-CN" sz="4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71620" y="2463165"/>
            <a:ext cx="4019550" cy="30156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en-US" sz="16600" dirty="0">
                <a:solidFill>
                  <a:srgbClr val="333333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咂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98030" y="4809490"/>
            <a:ext cx="5375910" cy="1322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释义：①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用嘴唇吸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lang="en-US" altLang="zh-CN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② 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舌头与腭接触发声</a:t>
            </a: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lang="en-US" altLang="zh-CN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③ </a:t>
            </a:r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仔细辨别滋味</a:t>
            </a:r>
            <a:b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614510" y="10671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5229225" y="946785"/>
            <a:ext cx="4704080" cy="767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咂</a:t>
            </a:r>
            <a:endParaRPr lang="zh-CN" altLang="en-US" sz="36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91995" y="1995170"/>
            <a:ext cx="9041765" cy="1807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39:30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它的雏也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咂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zā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血，被杀的人在哪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里，它也在哪里。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br>
              <a:rPr lang="zh-CN" altLang="en-US" sz="2400">
                <a:latin typeface="Calibri" panose="020F0502020204030204" charset="0"/>
                <a:ea typeface="微软雅黑" panose="020B0503020204020204" charset="-122"/>
                <a:sym typeface="+mn-ea"/>
              </a:rPr>
            </a:b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7479665" y="5440045"/>
            <a:ext cx="4712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071745" y="1525905"/>
            <a:ext cx="2394585" cy="10680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6000">
                <a:solidFill>
                  <a:schemeClr val="accent6">
                    <a:lumMod val="75000"/>
                  </a:schemeClr>
                </a:solidFill>
                <a:latin typeface="Calibri" panose="020F050202020403020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sōu</a:t>
            </a:r>
            <a:br>
              <a:rPr lang="en-US" altLang="zh-CN" sz="4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</a:br>
            <a:endParaRPr lang="en-US" altLang="zh-CN" sz="4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74" y="2463696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966900" y="2593953"/>
            <a:ext cx="193160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FF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3070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99560" y="2463800"/>
            <a:ext cx="3991610" cy="30149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60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r>
              <a:rPr lang="zh-CN" altLang="en-US" sz="16600" dirty="0">
                <a:solidFill>
                  <a:srgbClr val="333333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飕</a:t>
            </a:r>
            <a:r>
              <a:rPr lang="zh-CN" altLang="zh-CN" sz="166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altLang="en-US" sz="1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87515" y="5478780"/>
            <a:ext cx="4638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释义：疾风劲吹时发出的啸叫声。</a:t>
            </a:r>
            <a:endParaRPr lang="zh-CN" altLang="en-US" sz="2400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35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7" y="2378855"/>
            <a:ext cx="2476507" cy="24765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27043" y="2639371"/>
            <a:ext cx="208332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13800" dirty="0"/>
          </a:p>
        </p:txBody>
      </p:sp>
      <p:sp>
        <p:nvSpPr>
          <p:cNvPr id="9" name="文本框 8"/>
          <p:cNvSpPr txBox="1"/>
          <p:nvPr/>
        </p:nvSpPr>
        <p:spPr>
          <a:xfrm>
            <a:off x="4094480" y="1530985"/>
            <a:ext cx="1160780" cy="12598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jī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40245" y="1530985"/>
            <a:ext cx="1447800" cy="9150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4800" dirty="0">
                <a:solidFill>
                  <a:srgbClr val="660000"/>
                </a:solidFill>
                <a:effectLst/>
                <a:latin typeface="Calibri" panose="020F0502020204030204" charset="0"/>
                <a:ea typeface="等线" panose="02010600030101010101" pitchFamily="2" charset="-122"/>
                <a:cs typeface="Calibri" panose="020F0502020204030204" charset="0"/>
              </a:rPr>
              <a:t> </a:t>
            </a:r>
            <a:r>
              <a:rPr lang="en-US" altLang="zh-CN" sz="5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jǐn</a:t>
            </a:r>
            <a:endParaRPr lang="en-US" altLang="zh-CN" sz="5400" dirty="0"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60925" y="5583555"/>
            <a:ext cx="7987030" cy="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2625"/>
              </a:lnSpc>
            </a:pPr>
            <a:r>
              <a:rPr lang="en-US" altLang="zh-CN" sz="2000" dirty="0"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000" dirty="0">
              <a:solidFill>
                <a:srgbClr val="00B0F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1595" y="2378075"/>
            <a:ext cx="2983865" cy="24771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600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馑</a:t>
            </a:r>
            <a:endParaRPr lang="zh-CN" altLang="en-US" sz="1660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18180" y="2445385"/>
            <a:ext cx="2706370" cy="2341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55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饥</a:t>
            </a:r>
            <a:endParaRPr lang="zh-CN" altLang="en-US" sz="155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5" y="920547"/>
            <a:ext cx="2712137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飕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6095365" y="4204335"/>
            <a:ext cx="5123815" cy="1058545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  <a:p>
            <a:pPr marL="285750" lvl="1" indent="-285750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dirty="0"/>
          </a:p>
        </p:txBody>
      </p:sp>
      <p:sp>
        <p:nvSpPr>
          <p:cNvPr id="11" name="任意多边形: 形状 10"/>
          <p:cNvSpPr/>
          <p:nvPr/>
        </p:nvSpPr>
        <p:spPr>
          <a:xfrm>
            <a:off x="1954530" y="1814195"/>
            <a:ext cx="7606665" cy="156972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6" name="文本框 4"/>
          <p:cNvSpPr txBox="1"/>
          <p:nvPr/>
        </p:nvSpPr>
        <p:spPr>
          <a:xfrm>
            <a:off x="4440416" y="2182518"/>
            <a:ext cx="5436908" cy="338554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Ink Free" panose="02010600030101010101" pitchFamily="2" charset="-122"/>
                <a:ea typeface="方正仿宋简体" pitchFamily="2" charset="-122"/>
              </a:rPr>
              <a:t> 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  <p:sp>
        <p:nvSpPr>
          <p:cNvPr id="28" name="文本框 4"/>
          <p:cNvSpPr txBox="1"/>
          <p:nvPr/>
        </p:nvSpPr>
        <p:spPr>
          <a:xfrm>
            <a:off x="6255385" y="3887470"/>
            <a:ext cx="4727575" cy="123063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>
                <a:latin typeface="Calibri" panose="020F0502020204030204" charset="0"/>
                <a:ea typeface="微软雅黑" panose="020B0503020204020204" charset="-122"/>
                <a:sym typeface="+mn-ea"/>
              </a:rPr>
              <a:t> </a:t>
            </a:r>
            <a:endParaRPr lang="en-US" altLang="zh-CN" sz="2000">
              <a:latin typeface="Calibri" panose="020F0502020204030204" charset="0"/>
              <a:ea typeface="微软雅黑" panose="020B0503020204020204" charset="-122"/>
              <a:sym typeface="+mn-ea"/>
            </a:endParaRPr>
          </a:p>
          <a:p>
            <a:endParaRPr lang="zh-CN" altLang="en-US" sz="2000">
              <a:latin typeface="Calibri" panose="020F0502020204030204" charset="0"/>
              <a:ea typeface="微软雅黑" panose="020B0503020204020204" charset="-122"/>
              <a:sym typeface="+mn-ea"/>
            </a:endParaRPr>
          </a:p>
          <a:p>
            <a:r>
              <a:rPr lang="en-US" altLang="zh-CN" sz="2000">
                <a:latin typeface="Calibri" panose="020F050202020403020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2000">
                <a:latin typeface="Calibri" panose="020F0502020204030204" charset="0"/>
                <a:ea typeface="微软雅黑" panose="020B0503020204020204" charset="-122"/>
                <a:sym typeface="+mn-ea"/>
              </a:rPr>
              <a:t>                                                                       </a:t>
            </a:r>
            <a:endParaRPr lang="en-US" altLang="zh-CN" sz="2000">
              <a:latin typeface="Calibri" panose="020F0502020204030204" charset="0"/>
              <a:ea typeface="微软雅黑" panose="020B0503020204020204" charset="-122"/>
              <a:sym typeface="+mn-ea"/>
            </a:endParaRPr>
          </a:p>
          <a:p>
            <a:r>
              <a:rPr lang="en-US" altLang="zh-CN" sz="2000">
                <a:latin typeface="Calibri" panose="020F0502020204030204" charset="0"/>
                <a:ea typeface="微软雅黑" panose="020B0503020204020204" charset="-122"/>
                <a:sym typeface="+mn-ea"/>
              </a:rPr>
              <a:t>          </a:t>
            </a:r>
            <a:endParaRPr lang="en-US" altLang="zh-CN" sz="2000">
              <a:latin typeface="Calibri" panose="020F0502020204030204" charset="0"/>
              <a:ea typeface="微软雅黑" panose="020B0503020204020204" charset="-122"/>
              <a:sym typeface="+mn-ea"/>
            </a:endParaRPr>
          </a:p>
          <a:p>
            <a:r>
              <a:rPr lang="en-US" altLang="zh-CN" sz="2000">
                <a:latin typeface="Calibri" panose="020F0502020204030204" charset="0"/>
                <a:ea typeface="微软雅黑" panose="020B0503020204020204" charset="-122"/>
                <a:sym typeface="+mn-ea"/>
              </a:rPr>
              <a:t>                                                                       </a:t>
            </a:r>
            <a:br>
              <a:rPr lang="zh-CN" altLang="en-US" sz="2000">
                <a:latin typeface="Calibri" panose="020F0502020204030204" charset="0"/>
                <a:ea typeface="微软雅黑" panose="020B0503020204020204" charset="-122"/>
                <a:sym typeface="+mn-ea"/>
              </a:rPr>
            </a:b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5165" y="2048510"/>
            <a:ext cx="7795260" cy="1018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41:29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棍棒算为禾秸；它嗤笑短枪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飕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sōu</a:t>
            </a:r>
            <a:r>
              <a:rPr lang="zh-CN" altLang="en-US" sz="2800">
                <a:latin typeface="Calibri" panose="020F0502020204030204" charset="0"/>
                <a:ea typeface="微软雅黑" panose="020B0503020204020204" charset="-122"/>
                <a:sym typeface="+mn-ea"/>
              </a:rPr>
              <a:t>）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的响声。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4"/>
          <p:cNvSpPr txBox="1"/>
          <p:nvPr/>
        </p:nvSpPr>
        <p:spPr>
          <a:xfrm>
            <a:off x="2962655" y="2767280"/>
            <a:ext cx="62666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谢谢观看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4834890" y="974090"/>
            <a:ext cx="2606040" cy="98615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k Free" panose="02010600030101010101" pitchFamily="2" charset="-122"/>
                <a:ea typeface="方正仿宋简体" pitchFamily="2" charset="-122"/>
                <a:cs typeface="+mn-cs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3600" dirty="0">
                <a:solidFill>
                  <a:srgbClr val="000000"/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饥馑</a:t>
            </a:r>
            <a:endParaRPr kumimoji="0" lang="zh-CN" altLang="zh-CN" sz="3600" i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6" name="文本框 4"/>
          <p:cNvSpPr txBox="1"/>
          <p:nvPr/>
        </p:nvSpPr>
        <p:spPr>
          <a:xfrm>
            <a:off x="1226185" y="1757045"/>
            <a:ext cx="9644380" cy="334391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释义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是灾荒；指因为粮食歉收等引起的食物严重缺的状况。</a:t>
            </a:r>
            <a:endParaRPr lang="en-US" altLang="zh-CN" sz="28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饥和馑都可以单用，单用时词义有区别。</a:t>
            </a:r>
            <a:endParaRPr lang="zh-CN" altLang="en-US" sz="28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五谷没有收成叫“饥”。</a:t>
            </a:r>
            <a:endParaRPr lang="zh-CN" altLang="en-US" sz="28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蔬菜和野菜都吃不上叫“馑”。但两个词连用时，没</a:t>
            </a: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endParaRPr lang="en-US" altLang="zh-CN" sz="28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有什么区别。</a:t>
            </a:r>
            <a:endParaRPr lang="zh-CN" altLang="en-US" sz="28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br>
              <a:rPr lang="zh-CN" altLang="en-US" sz="2800">
                <a:solidFill>
                  <a:srgbClr val="54A4C8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</a:t>
            </a: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                </a:t>
            </a:r>
            <a:b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b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19377" r="26887" b="15785"/>
          <a:stretch>
            <a:fillRect/>
          </a:stretch>
        </p:blipFill>
        <p:spPr>
          <a:xfrm>
            <a:off x="4550375" y="1003676"/>
            <a:ext cx="480071" cy="480071"/>
          </a:xfrm>
          <a:custGeom>
            <a:avLst/>
            <a:gdLst>
              <a:gd name="connsiteX0" fmla="*/ 857937 w 1715874"/>
              <a:gd name="connsiteY0" fmla="*/ 0 h 1715874"/>
              <a:gd name="connsiteX1" fmla="*/ 1715874 w 1715874"/>
              <a:gd name="connsiteY1" fmla="*/ 857937 h 1715874"/>
              <a:gd name="connsiteX2" fmla="*/ 857937 w 1715874"/>
              <a:gd name="connsiteY2" fmla="*/ 1715874 h 1715874"/>
              <a:gd name="connsiteX3" fmla="*/ 0 w 1715874"/>
              <a:gd name="connsiteY3" fmla="*/ 857937 h 1715874"/>
              <a:gd name="connsiteX4" fmla="*/ 857937 w 1715874"/>
              <a:gd name="connsiteY4" fmla="*/ 0 h 171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874" h="1715874">
                <a:moveTo>
                  <a:pt x="857937" y="0"/>
                </a:moveTo>
                <a:cubicBezTo>
                  <a:pt x="1331763" y="0"/>
                  <a:pt x="1715874" y="384111"/>
                  <a:pt x="1715874" y="857937"/>
                </a:cubicBezTo>
                <a:cubicBezTo>
                  <a:pt x="1715874" y="1331763"/>
                  <a:pt x="1331763" y="1715874"/>
                  <a:pt x="857937" y="1715874"/>
                </a:cubicBezTo>
                <a:cubicBezTo>
                  <a:pt x="384111" y="1715874"/>
                  <a:pt x="0" y="1331763"/>
                  <a:pt x="0" y="857937"/>
                </a:cubicBezTo>
                <a:cubicBezTo>
                  <a:pt x="0" y="384111"/>
                  <a:pt x="384111" y="0"/>
                  <a:pt x="857937" y="0"/>
                </a:cubicBezTo>
                <a:close/>
              </a:path>
            </a:pathLst>
          </a:custGeom>
        </p:spPr>
      </p:pic>
      <p:sp>
        <p:nvSpPr>
          <p:cNvPr id="29" name="文本框 4"/>
          <p:cNvSpPr txBox="1"/>
          <p:nvPr/>
        </p:nvSpPr>
        <p:spPr>
          <a:xfrm>
            <a:off x="5030446" y="920547"/>
            <a:ext cx="241031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饥馑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2039620" y="2669540"/>
            <a:ext cx="8615680" cy="2077720"/>
          </a:xfrm>
          <a:custGeom>
            <a:avLst/>
            <a:gdLst>
              <a:gd name="connsiteX0" fmla="*/ 0 w 1617806"/>
              <a:gd name="connsiteY0" fmla="*/ 0 h 1078537"/>
              <a:gd name="connsiteX1" fmla="*/ 1617806 w 1617806"/>
              <a:gd name="connsiteY1" fmla="*/ 0 h 1078537"/>
              <a:gd name="connsiteX2" fmla="*/ 1617806 w 1617806"/>
              <a:gd name="connsiteY2" fmla="*/ 1078537 h 1078537"/>
              <a:gd name="connsiteX3" fmla="*/ 0 w 1617806"/>
              <a:gd name="connsiteY3" fmla="*/ 1078537 h 1078537"/>
              <a:gd name="connsiteX4" fmla="*/ 0 w 1617806"/>
              <a:gd name="connsiteY4" fmla="*/ 0 h 107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7806" h="1078537">
                <a:moveTo>
                  <a:pt x="0" y="0"/>
                </a:moveTo>
                <a:lnTo>
                  <a:pt x="1617806" y="0"/>
                </a:lnTo>
                <a:lnTo>
                  <a:pt x="1617806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solidFill>
            <a:srgbClr val="B9DAE9">
              <a:alpha val="38039"/>
            </a:srgbClr>
          </a:solidFill>
          <a:ln w="76200">
            <a:solidFill>
              <a:schemeClr val="bg1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  <a:p>
            <a:pPr marL="285750" lvl="1" indent="-28575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zh-CN" altLang="en-US" sz="3100" kern="1200" dirty="0"/>
          </a:p>
        </p:txBody>
      </p:sp>
      <p:sp>
        <p:nvSpPr>
          <p:cNvPr id="28" name="文本框 4"/>
          <p:cNvSpPr txBox="1"/>
          <p:nvPr/>
        </p:nvSpPr>
        <p:spPr>
          <a:xfrm>
            <a:off x="1933575" y="3675380"/>
            <a:ext cx="8997315" cy="1640840"/>
          </a:xfrm>
          <a:prstGeom prst="rect">
            <a:avLst/>
          </a:prstGeom>
          <a:noFill/>
          <a:effectLst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2000">
                <a:latin typeface="Calibri" panose="020F050202020403020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</a:t>
            </a:r>
            <a:b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 sz="2000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Ink Free" panose="02010600030101010101" pitchFamily="2" charset="-122"/>
              <a:ea typeface="方正仿宋简体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34260" y="3114675"/>
            <a:ext cx="8415020" cy="910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《约伯记》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5:22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你遇见灾害</a:t>
            </a:r>
            <a:r>
              <a:rPr lang="zh-CN" altLang="en-US" sz="2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饥馑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jī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en-US" altLang="zh-CN" sz="28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jǐn</a:t>
            </a:r>
            <a:r>
              <a:rPr lang="zh-CN" altLang="en-US" sz="28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，就必嬉笑，地上的野兽，你也不惧怕。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66890" y="5172075"/>
            <a:ext cx="4064000" cy="544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备注：圣经中出现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次</a:t>
            </a:r>
            <a:b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b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</a:b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3900.011023622047,&quot;width&quot;:3900.011023622047}"/>
</p:tagLst>
</file>

<file path=ppt/tags/tag10.xml><?xml version="1.0" encoding="utf-8"?>
<p:tagLst xmlns:p="http://schemas.openxmlformats.org/presentationml/2006/main">
  <p:tag name="KSO_WPP_MARK_KEY" val="ec22b52c-7043-4639-98f0-2995c105feb6"/>
  <p:tag name="COMMONDATA" val="eyJjb3VudCI6MjcsImhkaWQiOiI5NmQ4NDEwM2M1MDU5NTgzNjRjZWRlOTcxMTU4M2JkNCIsInVzZXJDb3VudCI6OH0="/>
</p:tagLst>
</file>

<file path=ppt/tags/tag2.xml><?xml version="1.0" encoding="utf-8"?>
<p:tagLst xmlns:p="http://schemas.openxmlformats.org/presentationml/2006/main">
  <p:tag name="KSO_WM_UNIT_PLACING_PICTURE_USER_VIEWPORT" val="{&quot;height&quot;:5320,&quot;width&quot;:9520}"/>
</p:tagLst>
</file>

<file path=ppt/tags/tag3.xml><?xml version="1.0" encoding="utf-8"?>
<p:tagLst xmlns:p="http://schemas.openxmlformats.org/presentationml/2006/main">
  <p:tag name="KSO_WM_UNIT_PLACING_PICTURE_USER_VIEWPORT" val="{&quot;height&quot;:3900.011023622047,&quot;width&quot;:3900.011023622047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3900.011023622047,&quot;width&quot;:3900.011023622047}"/>
</p:tagLst>
</file>

<file path=ppt/tags/tag6.xml><?xml version="1.0" encoding="utf-8"?>
<p:tagLst xmlns:p="http://schemas.openxmlformats.org/presentationml/2006/main">
  <p:tag name="KSO_WM_UNIT_PLACING_PICTURE_USER_VIEWPORT" val="{&quot;height&quot;:756.0173228346457,&quot;width&quot;:756.0173228346457}"/>
</p:tagLst>
</file>

<file path=ppt/tags/tag7.xml><?xml version="1.0" encoding="utf-8"?>
<p:tagLst xmlns:p="http://schemas.openxmlformats.org/presentationml/2006/main">
  <p:tag name="KSO_WM_UNIT_PLACING_PICTURE_USER_VIEWPORT" val="{&quot;height&quot;:756.0173228346457,&quot;width&quot;:756.0173228346457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4551</Words>
  <Application>WPS 演示</Application>
  <PresentationFormat>宽屏</PresentationFormat>
  <Paragraphs>619</Paragraphs>
  <Slides>71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71</vt:i4>
      </vt:variant>
    </vt:vector>
  </HeadingPairs>
  <TitlesOfParts>
    <vt:vector size="98" baseType="lpstr">
      <vt:lpstr>Arial</vt:lpstr>
      <vt:lpstr>宋体</vt:lpstr>
      <vt:lpstr>Wingdings</vt:lpstr>
      <vt:lpstr>楷体</vt:lpstr>
      <vt:lpstr>微软雅黑</vt:lpstr>
      <vt:lpstr>Ink Free</vt:lpstr>
      <vt:lpstr>方正仿宋简体</vt:lpstr>
      <vt:lpstr>Calibri</vt:lpstr>
      <vt:lpstr>等线</vt:lpstr>
      <vt:lpstr>Arial Unicode MS</vt:lpstr>
      <vt:lpstr>等线 Light</vt:lpstr>
      <vt:lpstr>Times New Roman</vt:lpstr>
      <vt:lpstr>inherit</vt:lpstr>
      <vt:lpstr>Segoe Print</vt:lpstr>
      <vt:lpstr>Cambria</vt:lpstr>
      <vt:lpstr>CordiaUPC</vt:lpstr>
      <vt:lpstr>Iskoola Pota</vt:lpstr>
      <vt:lpstr>Kokila</vt:lpstr>
      <vt:lpstr>EucrosiaUPC</vt:lpstr>
      <vt:lpstr>DejaVu Math TeX Gyre</vt:lpstr>
      <vt:lpstr>Constantia</vt:lpstr>
      <vt:lpstr>Cambria Math</vt:lpstr>
      <vt:lpstr>Angsana New</vt:lpstr>
      <vt:lpstr>MS UI Gothic</vt:lpstr>
      <vt:lpstr>MingLiU_HKSCS-ExtB</vt:lpstr>
      <vt:lpstr>Meiryo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上帝之爱</dc:creator>
  <cp:lastModifiedBy>秋颖</cp:lastModifiedBy>
  <cp:revision>59</cp:revision>
  <dcterms:created xsi:type="dcterms:W3CDTF">1900-01-01T00:00:00Z</dcterms:created>
  <dcterms:modified xsi:type="dcterms:W3CDTF">2023-08-01T00:45:11Z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TemplateUUID">
    <vt:lpwstr>v1.0_mb_zIkOxWWnBxWyfdipcED7sg==</vt:lpwstr>
  </property>
  <property fmtid="{D5CDD505-2E9C-101B-9397-08002B2CF9AE}" pid="4" name="ICV">
    <vt:lpwstr>318262331E9B462FAA9F3015FC7518AC</vt:lpwstr>
  </property>
</Properties>
</file>