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80" r:id="rId4"/>
    <p:sldId id="281" r:id="rId5"/>
    <p:sldId id="283" r:id="rId6"/>
    <p:sldId id="342" r:id="rId7"/>
    <p:sldId id="287" r:id="rId8"/>
    <p:sldId id="344" r:id="rId9"/>
    <p:sldId id="288" r:id="rId10"/>
    <p:sldId id="289" r:id="rId11"/>
    <p:sldId id="345" r:id="rId12"/>
    <p:sldId id="346" r:id="rId13"/>
    <p:sldId id="292" r:id="rId14"/>
    <p:sldId id="347" r:id="rId15"/>
    <p:sldId id="348" r:id="rId16"/>
    <p:sldId id="279" r:id="rId17"/>
    <p:sldId id="298" r:id="rId18"/>
    <p:sldId id="297" r:id="rId19"/>
    <p:sldId id="302" r:id="rId20"/>
    <p:sldId id="349" r:id="rId21"/>
    <p:sldId id="351" r:id="rId22"/>
    <p:sldId id="353" r:id="rId23"/>
    <p:sldId id="434" r:id="rId24"/>
    <p:sldId id="355" r:id="rId25"/>
    <p:sldId id="357" r:id="rId26"/>
    <p:sldId id="306" r:id="rId27"/>
    <p:sldId id="308" r:id="rId28"/>
    <p:sldId id="309" r:id="rId29"/>
    <p:sldId id="300" r:id="rId30"/>
    <p:sldId id="311" r:id="rId31"/>
    <p:sldId id="310" r:id="rId32"/>
    <p:sldId id="307" r:id="rId33"/>
    <p:sldId id="312" r:id="rId34"/>
    <p:sldId id="313" r:id="rId35"/>
    <p:sldId id="358" r:id="rId36"/>
    <p:sldId id="429" r:id="rId37"/>
    <p:sldId id="316" r:id="rId38"/>
    <p:sldId id="317" r:id="rId39"/>
    <p:sldId id="319" r:id="rId40"/>
    <p:sldId id="261" r:id="rId41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Ink Free" panose="03080402000500000000" pitchFamily="66" charset="0"/>
      <p:regular r:id="rId47"/>
    </p:embeddedFont>
    <p:embeddedFont>
      <p:font typeface="等线" panose="02010600030101010101" pitchFamily="2" charset="-122"/>
      <p:regular r:id="rId48"/>
      <p:bold r:id="rId49"/>
    </p:embeddedFont>
    <p:embeddedFont>
      <p:font typeface="等线 Light" panose="02010600030101010101" pitchFamily="2" charset="-122"/>
      <p:regular r:id="rId50"/>
    </p:embeddedFont>
    <p:embeddedFont>
      <p:font typeface="楷体" panose="02010609060101010101" pitchFamily="49" charset="-122"/>
      <p:regular r:id="rId51"/>
    </p:embeddedFont>
    <p:embeddedFont>
      <p:font typeface="微软雅黑" panose="020B0503020204020204" pitchFamily="34" charset="-122"/>
      <p:regular r:id="rId52"/>
      <p:bold r:id="rId53"/>
    </p:embeddedFont>
  </p:embeddedFontLst>
  <p:custDataLst>
    <p:tags r:id="rId5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 lihong" initials="c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4A4C8"/>
    <a:srgbClr val="2F7595"/>
    <a:srgbClr val="8FC4DB"/>
    <a:srgbClr val="B9DAE9"/>
    <a:srgbClr val="3E99C2"/>
    <a:srgbClr val="235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72" y="72"/>
      </p:cViewPr>
      <p:guideLst>
        <p:guide orient="horz" pos="2121"/>
        <p:guide pos="3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EC3F-D168-420E-9AF0-2EC328969688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1992D-21C3-4173-8B68-28EFAA22A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10944" r="12524" b="8981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16077" b="218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92000" cy="731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029F2-09E3-42B8-965C-137789BF47FB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2829560" y="2767330"/>
            <a:ext cx="6707505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7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圣经中的生僻字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287" y="224585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3919704" y="893283"/>
            <a:ext cx="125481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</a:t>
            </a:r>
            <a:endParaRPr lang="zh-CN" altLang="en-US" sz="857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55" y="224585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397885" y="2339975"/>
            <a:ext cx="1400175" cy="28632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85280" y="2245360"/>
            <a:ext cx="2204085" cy="24771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戮</a:t>
            </a:r>
            <a:r>
              <a:rPr lang="zh-CN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270115" y="1416050"/>
            <a:ext cx="127698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l</a:t>
            </a:r>
            <a:r>
              <a:rPr lang="zh-CN" altLang="zh-CN" sz="4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ù</a:t>
            </a:r>
            <a:r>
              <a:rPr lang="zh-CN" altLang="zh-CN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endParaRPr lang="zh-CN" alt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16090" y="5395595"/>
            <a:ext cx="4049395" cy="543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释义：指大量杀害，大规模地屠杀。</a:t>
            </a:r>
            <a:b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919855" y="1407160"/>
            <a:ext cx="1490980" cy="8388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4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shā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8559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30446" y="920547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杀戮</a:t>
            </a:r>
          </a:p>
        </p:txBody>
      </p:sp>
      <p:sp>
        <p:nvSpPr>
          <p:cNvPr id="15" name="任意多边形: 形状 14"/>
          <p:cNvSpPr/>
          <p:nvPr/>
        </p:nvSpPr>
        <p:spPr>
          <a:xfrm>
            <a:off x="4821034" y="4841837"/>
            <a:ext cx="5436908" cy="772641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dirty="0"/>
          </a:p>
          <a:p>
            <a:pPr marL="285750" lvl="1" indent="-285750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dirty="0"/>
          </a:p>
        </p:txBody>
      </p:sp>
      <p:sp>
        <p:nvSpPr>
          <p:cNvPr id="11" name="任意多边形: 形状 10"/>
          <p:cNvSpPr/>
          <p:nvPr/>
        </p:nvSpPr>
        <p:spPr>
          <a:xfrm>
            <a:off x="2394585" y="1980565"/>
            <a:ext cx="7780020" cy="144780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</p:txBody>
      </p:sp>
      <p:sp>
        <p:nvSpPr>
          <p:cNvPr id="25" name="文本框 4"/>
          <p:cNvSpPr txBox="1"/>
          <p:nvPr/>
        </p:nvSpPr>
        <p:spPr>
          <a:xfrm>
            <a:off x="3778354" y="4841837"/>
            <a:ext cx="8449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2010600030101010101" pitchFamily="2" charset="-122"/>
                <a:ea typeface="方正仿宋简体" pitchFamily="2" charset="-122"/>
              </a:rPr>
              <a:t> 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2010600030101010101" pitchFamily="2" charset="-122"/>
              <a:ea typeface="方正仿宋简体" pitchFamily="2" charset="-122"/>
            </a:endParaRPr>
          </a:p>
        </p:txBody>
      </p:sp>
      <p:sp>
        <p:nvSpPr>
          <p:cNvPr id="26" name="文本框 4"/>
          <p:cNvSpPr txBox="1"/>
          <p:nvPr/>
        </p:nvSpPr>
        <p:spPr>
          <a:xfrm>
            <a:off x="2787046" y="1980765"/>
            <a:ext cx="7387863" cy="2030095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38125"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《箴言》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7:26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因为被她伤害扑倒的不少，被她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杀</a:t>
            </a:r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戮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shā </a:t>
            </a:r>
            <a:r>
              <a:rPr lang="en-US" altLang="zh-CN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l</a:t>
            </a:r>
            <a:r>
              <a:rPr lang="zh-CN" altLang="zh-CN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ù</a:t>
            </a:r>
            <a:r>
              <a:rPr lang="zh-CN" altLang="zh-CN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）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的而且甚多。</a:t>
            </a: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8" name="文本框 4"/>
          <p:cNvSpPr txBox="1"/>
          <p:nvPr/>
        </p:nvSpPr>
        <p:spPr>
          <a:xfrm>
            <a:off x="5304201" y="5031308"/>
            <a:ext cx="5436908" cy="76454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38125">
              <a:lnSpc>
                <a:spcPts val="2625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备注：圣经中出现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54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次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7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3919704" y="893283"/>
            <a:ext cx="125481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</a:t>
            </a:r>
            <a:endParaRPr lang="zh-CN" altLang="en-US" sz="857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30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486785" y="2339975"/>
            <a:ext cx="1254760" cy="30511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贻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57010" y="2245995"/>
            <a:ext cx="1904365" cy="24669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羞</a:t>
            </a:r>
            <a:r>
              <a:rPr lang="zh-CN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900545" y="1367790"/>
            <a:ext cx="1334770" cy="11423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6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</a:t>
            </a:r>
            <a:r>
              <a:rPr lang="en-US" altLang="zh-CN" sz="4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xi</a:t>
            </a:r>
            <a:r>
              <a:rPr lang="en-US" altLang="zh-CN" sz="48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ū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76760" y="5520394"/>
            <a:ext cx="2938231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4260850" y="1537970"/>
            <a:ext cx="725805" cy="972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80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yí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48905" y="5391150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B0F0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释义：蒙受羞辱</a:t>
            </a:r>
            <a:b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40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30446" y="920547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贻羞</a:t>
            </a:r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1945965" y="2167467"/>
            <a:ext cx="8400670" cy="3526605"/>
          </a:xfrm>
          <a:custGeom>
            <a:avLst/>
            <a:gdLst>
              <a:gd name="connsiteX0" fmla="*/ 6046568 w 6198968"/>
              <a:gd name="connsiteY0" fmla="*/ 0 h 3526605"/>
              <a:gd name="connsiteX1" fmla="*/ 6046568 w 6198968"/>
              <a:gd name="connsiteY1" fmla="*/ 0 h 3526605"/>
              <a:gd name="connsiteX2" fmla="*/ 5928035 w 6198968"/>
              <a:gd name="connsiteY2" fmla="*/ 101600 h 3526605"/>
              <a:gd name="connsiteX3" fmla="*/ 5860302 w 6198968"/>
              <a:gd name="connsiteY3" fmla="*/ 152400 h 3526605"/>
              <a:gd name="connsiteX4" fmla="*/ 5792568 w 6198968"/>
              <a:gd name="connsiteY4" fmla="*/ 220133 h 3526605"/>
              <a:gd name="connsiteX5" fmla="*/ 5741768 w 6198968"/>
              <a:gd name="connsiteY5" fmla="*/ 321733 h 3526605"/>
              <a:gd name="connsiteX6" fmla="*/ 5690968 w 6198968"/>
              <a:gd name="connsiteY6" fmla="*/ 355600 h 3526605"/>
              <a:gd name="connsiteX7" fmla="*/ 5589368 w 6198968"/>
              <a:gd name="connsiteY7" fmla="*/ 491066 h 3526605"/>
              <a:gd name="connsiteX8" fmla="*/ 5504702 w 6198968"/>
              <a:gd name="connsiteY8" fmla="*/ 575733 h 3526605"/>
              <a:gd name="connsiteX9" fmla="*/ 5420035 w 6198968"/>
              <a:gd name="connsiteY9" fmla="*/ 677333 h 3526605"/>
              <a:gd name="connsiteX10" fmla="*/ 5403102 w 6198968"/>
              <a:gd name="connsiteY10" fmla="*/ 728133 h 3526605"/>
              <a:gd name="connsiteX11" fmla="*/ 5301502 w 6198968"/>
              <a:gd name="connsiteY11" fmla="*/ 812800 h 3526605"/>
              <a:gd name="connsiteX12" fmla="*/ 5216835 w 6198968"/>
              <a:gd name="connsiteY12" fmla="*/ 897466 h 3526605"/>
              <a:gd name="connsiteX13" fmla="*/ 5182968 w 6198968"/>
              <a:gd name="connsiteY13" fmla="*/ 948266 h 3526605"/>
              <a:gd name="connsiteX14" fmla="*/ 5132168 w 6198968"/>
              <a:gd name="connsiteY14" fmla="*/ 999066 h 3526605"/>
              <a:gd name="connsiteX15" fmla="*/ 5098302 w 6198968"/>
              <a:gd name="connsiteY15" fmla="*/ 1066800 h 3526605"/>
              <a:gd name="connsiteX16" fmla="*/ 5047502 w 6198968"/>
              <a:gd name="connsiteY16" fmla="*/ 1134533 h 3526605"/>
              <a:gd name="connsiteX17" fmla="*/ 4996702 w 6198968"/>
              <a:gd name="connsiteY17" fmla="*/ 1219200 h 3526605"/>
              <a:gd name="connsiteX18" fmla="*/ 4776568 w 6198968"/>
              <a:gd name="connsiteY18" fmla="*/ 1540933 h 3526605"/>
              <a:gd name="connsiteX19" fmla="*/ 5386168 w 6198968"/>
              <a:gd name="connsiteY19" fmla="*/ 2387600 h 3526605"/>
              <a:gd name="connsiteX20" fmla="*/ 5504702 w 6198968"/>
              <a:gd name="connsiteY20" fmla="*/ 2709333 h 3526605"/>
              <a:gd name="connsiteX21" fmla="*/ 5640168 w 6198968"/>
              <a:gd name="connsiteY21" fmla="*/ 2777066 h 3526605"/>
              <a:gd name="connsiteX22" fmla="*/ 5792568 w 6198968"/>
              <a:gd name="connsiteY22" fmla="*/ 2895600 h 3526605"/>
              <a:gd name="connsiteX23" fmla="*/ 5894168 w 6198968"/>
              <a:gd name="connsiteY23" fmla="*/ 2929466 h 3526605"/>
              <a:gd name="connsiteX24" fmla="*/ 5928035 w 6198968"/>
              <a:gd name="connsiteY24" fmla="*/ 2980266 h 3526605"/>
              <a:gd name="connsiteX25" fmla="*/ 5978835 w 6198968"/>
              <a:gd name="connsiteY25" fmla="*/ 3014133 h 3526605"/>
              <a:gd name="connsiteX26" fmla="*/ 6012702 w 6198968"/>
              <a:gd name="connsiteY26" fmla="*/ 3115733 h 3526605"/>
              <a:gd name="connsiteX27" fmla="*/ 6029635 w 6198968"/>
              <a:gd name="connsiteY27" fmla="*/ 3166533 h 3526605"/>
              <a:gd name="connsiteX28" fmla="*/ 6114302 w 6198968"/>
              <a:gd name="connsiteY28" fmla="*/ 3251200 h 3526605"/>
              <a:gd name="connsiteX29" fmla="*/ 6165102 w 6198968"/>
              <a:gd name="connsiteY29" fmla="*/ 3318933 h 3526605"/>
              <a:gd name="connsiteX30" fmla="*/ 6198968 w 6198968"/>
              <a:gd name="connsiteY30" fmla="*/ 3352800 h 3526605"/>
              <a:gd name="connsiteX31" fmla="*/ 6198968 w 6198968"/>
              <a:gd name="connsiteY31" fmla="*/ 3352800 h 3526605"/>
              <a:gd name="connsiteX32" fmla="*/ 5199902 w 6198968"/>
              <a:gd name="connsiteY32" fmla="*/ 3420533 h 3526605"/>
              <a:gd name="connsiteX33" fmla="*/ 4827368 w 6198968"/>
              <a:gd name="connsiteY33" fmla="*/ 3454400 h 3526605"/>
              <a:gd name="connsiteX34" fmla="*/ 4404035 w 6198968"/>
              <a:gd name="connsiteY34" fmla="*/ 3471333 h 3526605"/>
              <a:gd name="connsiteX35" fmla="*/ 3675902 w 6198968"/>
              <a:gd name="connsiteY35" fmla="*/ 3488266 h 3526605"/>
              <a:gd name="connsiteX36" fmla="*/ 3303368 w 6198968"/>
              <a:gd name="connsiteY36" fmla="*/ 3471333 h 3526605"/>
              <a:gd name="connsiteX37" fmla="*/ 1593102 w 6198968"/>
              <a:gd name="connsiteY37" fmla="*/ 3522133 h 3526605"/>
              <a:gd name="connsiteX38" fmla="*/ 949635 w 6198968"/>
              <a:gd name="connsiteY38" fmla="*/ 3505200 h 3526605"/>
              <a:gd name="connsiteX39" fmla="*/ 814168 w 6198968"/>
              <a:gd name="connsiteY39" fmla="*/ 3471333 h 3526605"/>
              <a:gd name="connsiteX40" fmla="*/ 746435 w 6198968"/>
              <a:gd name="connsiteY40" fmla="*/ 3454400 h 3526605"/>
              <a:gd name="connsiteX41" fmla="*/ 695635 w 6198968"/>
              <a:gd name="connsiteY41" fmla="*/ 3437466 h 3526605"/>
              <a:gd name="connsiteX42" fmla="*/ 492435 w 6198968"/>
              <a:gd name="connsiteY42" fmla="*/ 3420533 h 3526605"/>
              <a:gd name="connsiteX43" fmla="*/ 272302 w 6198968"/>
              <a:gd name="connsiteY43" fmla="*/ 3403600 h 3526605"/>
              <a:gd name="connsiteX44" fmla="*/ 221502 w 6198968"/>
              <a:gd name="connsiteY44" fmla="*/ 3335866 h 3526605"/>
              <a:gd name="connsiteX45" fmla="*/ 187635 w 6198968"/>
              <a:gd name="connsiteY45" fmla="*/ 3183466 h 3526605"/>
              <a:gd name="connsiteX46" fmla="*/ 153768 w 6198968"/>
              <a:gd name="connsiteY46" fmla="*/ 3132666 h 3526605"/>
              <a:gd name="connsiteX47" fmla="*/ 102968 w 6198968"/>
              <a:gd name="connsiteY47" fmla="*/ 3031066 h 3526605"/>
              <a:gd name="connsiteX48" fmla="*/ 86035 w 6198968"/>
              <a:gd name="connsiteY48" fmla="*/ 2963333 h 3526605"/>
              <a:gd name="connsiteX49" fmla="*/ 52168 w 6198968"/>
              <a:gd name="connsiteY49" fmla="*/ 2895600 h 3526605"/>
              <a:gd name="connsiteX50" fmla="*/ 35235 w 6198968"/>
              <a:gd name="connsiteY50" fmla="*/ 2844800 h 3526605"/>
              <a:gd name="connsiteX51" fmla="*/ 18302 w 6198968"/>
              <a:gd name="connsiteY51" fmla="*/ 2709333 h 3526605"/>
              <a:gd name="connsiteX52" fmla="*/ 1368 w 6198968"/>
              <a:gd name="connsiteY52" fmla="*/ 2641600 h 3526605"/>
              <a:gd name="connsiteX53" fmla="*/ 69102 w 6198968"/>
              <a:gd name="connsiteY53" fmla="*/ 2540000 h 3526605"/>
              <a:gd name="connsiteX54" fmla="*/ 136835 w 6198968"/>
              <a:gd name="connsiteY54" fmla="*/ 2455333 h 3526605"/>
              <a:gd name="connsiteX55" fmla="*/ 170702 w 6198968"/>
              <a:gd name="connsiteY55" fmla="*/ 2404533 h 3526605"/>
              <a:gd name="connsiteX56" fmla="*/ 255368 w 6198968"/>
              <a:gd name="connsiteY56" fmla="*/ 2286000 h 3526605"/>
              <a:gd name="connsiteX57" fmla="*/ 272302 w 6198968"/>
              <a:gd name="connsiteY57" fmla="*/ 2235200 h 3526605"/>
              <a:gd name="connsiteX58" fmla="*/ 306168 w 6198968"/>
              <a:gd name="connsiteY58" fmla="*/ 2167466 h 3526605"/>
              <a:gd name="connsiteX59" fmla="*/ 306168 w 6198968"/>
              <a:gd name="connsiteY59" fmla="*/ 1947333 h 3526605"/>
              <a:gd name="connsiteX60" fmla="*/ 289235 w 6198968"/>
              <a:gd name="connsiteY60" fmla="*/ 1608666 h 3526605"/>
              <a:gd name="connsiteX61" fmla="*/ 272302 w 6198968"/>
              <a:gd name="connsiteY61" fmla="*/ 1557866 h 3526605"/>
              <a:gd name="connsiteX62" fmla="*/ 204568 w 6198968"/>
              <a:gd name="connsiteY62" fmla="*/ 1320800 h 3526605"/>
              <a:gd name="connsiteX63" fmla="*/ 136835 w 6198968"/>
              <a:gd name="connsiteY63" fmla="*/ 1185333 h 3526605"/>
              <a:gd name="connsiteX64" fmla="*/ 119902 w 6198968"/>
              <a:gd name="connsiteY64" fmla="*/ 1100666 h 3526605"/>
              <a:gd name="connsiteX65" fmla="*/ 102968 w 6198968"/>
              <a:gd name="connsiteY65" fmla="*/ 1032933 h 3526605"/>
              <a:gd name="connsiteX66" fmla="*/ 69102 w 6198968"/>
              <a:gd name="connsiteY66" fmla="*/ 880533 h 3526605"/>
              <a:gd name="connsiteX67" fmla="*/ 86035 w 6198968"/>
              <a:gd name="connsiteY67" fmla="*/ 626533 h 3526605"/>
              <a:gd name="connsiteX68" fmla="*/ 153768 w 6198968"/>
              <a:gd name="connsiteY68" fmla="*/ 592666 h 3526605"/>
              <a:gd name="connsiteX69" fmla="*/ 187635 w 6198968"/>
              <a:gd name="connsiteY69" fmla="*/ 541866 h 3526605"/>
              <a:gd name="connsiteX70" fmla="*/ 221502 w 6198968"/>
              <a:gd name="connsiteY70" fmla="*/ 440266 h 3526605"/>
              <a:gd name="connsiteX71" fmla="*/ 255368 w 6198968"/>
              <a:gd name="connsiteY71" fmla="*/ 389466 h 3526605"/>
              <a:gd name="connsiteX72" fmla="*/ 272302 w 6198968"/>
              <a:gd name="connsiteY72" fmla="*/ 338666 h 3526605"/>
              <a:gd name="connsiteX73" fmla="*/ 340035 w 6198968"/>
              <a:gd name="connsiteY73" fmla="*/ 220133 h 3526605"/>
              <a:gd name="connsiteX74" fmla="*/ 373902 w 6198968"/>
              <a:gd name="connsiteY74" fmla="*/ 118533 h 3526605"/>
              <a:gd name="connsiteX75" fmla="*/ 390835 w 6198968"/>
              <a:gd name="connsiteY75" fmla="*/ 50800 h 3526605"/>
              <a:gd name="connsiteX76" fmla="*/ 458568 w 6198968"/>
              <a:gd name="connsiteY76" fmla="*/ 33866 h 3526605"/>
              <a:gd name="connsiteX77" fmla="*/ 610968 w 6198968"/>
              <a:gd name="connsiteY77" fmla="*/ 33866 h 3526605"/>
              <a:gd name="connsiteX78" fmla="*/ 6046568 w 6198968"/>
              <a:gd name="connsiteY78" fmla="*/ 0 h 35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198968" h="3526605">
                <a:moveTo>
                  <a:pt x="6046568" y="0"/>
                </a:moveTo>
                <a:lnTo>
                  <a:pt x="6046568" y="0"/>
                </a:lnTo>
                <a:cubicBezTo>
                  <a:pt x="6007057" y="33867"/>
                  <a:pt x="5968311" y="68647"/>
                  <a:pt x="5928035" y="101600"/>
                </a:cubicBezTo>
                <a:cubicBezTo>
                  <a:pt x="5906192" y="119471"/>
                  <a:pt x="5881541" y="133816"/>
                  <a:pt x="5860302" y="152400"/>
                </a:cubicBezTo>
                <a:cubicBezTo>
                  <a:pt x="5836272" y="173426"/>
                  <a:pt x="5815146" y="197555"/>
                  <a:pt x="5792568" y="220133"/>
                </a:cubicBezTo>
                <a:cubicBezTo>
                  <a:pt x="5778796" y="261451"/>
                  <a:pt x="5774595" y="288906"/>
                  <a:pt x="5741768" y="321733"/>
                </a:cubicBezTo>
                <a:cubicBezTo>
                  <a:pt x="5727377" y="336124"/>
                  <a:pt x="5704582" y="340473"/>
                  <a:pt x="5690968" y="355600"/>
                </a:cubicBezTo>
                <a:cubicBezTo>
                  <a:pt x="5653209" y="397555"/>
                  <a:pt x="5589368" y="491066"/>
                  <a:pt x="5589368" y="491066"/>
                </a:cubicBezTo>
                <a:cubicBezTo>
                  <a:pt x="5549658" y="610200"/>
                  <a:pt x="5609323" y="471112"/>
                  <a:pt x="5504702" y="575733"/>
                </a:cubicBezTo>
                <a:cubicBezTo>
                  <a:pt x="5332829" y="747606"/>
                  <a:pt x="5595765" y="560179"/>
                  <a:pt x="5420035" y="677333"/>
                </a:cubicBezTo>
                <a:cubicBezTo>
                  <a:pt x="5414391" y="694266"/>
                  <a:pt x="5413003" y="713281"/>
                  <a:pt x="5403102" y="728133"/>
                </a:cubicBezTo>
                <a:cubicBezTo>
                  <a:pt x="5377026" y="767247"/>
                  <a:pt x="5338986" y="787810"/>
                  <a:pt x="5301502" y="812800"/>
                </a:cubicBezTo>
                <a:cubicBezTo>
                  <a:pt x="5211190" y="948267"/>
                  <a:pt x="5329725" y="784578"/>
                  <a:pt x="5216835" y="897466"/>
                </a:cubicBezTo>
                <a:cubicBezTo>
                  <a:pt x="5202444" y="911857"/>
                  <a:pt x="5195997" y="932632"/>
                  <a:pt x="5182968" y="948266"/>
                </a:cubicBezTo>
                <a:cubicBezTo>
                  <a:pt x="5167637" y="966663"/>
                  <a:pt x="5149101" y="982133"/>
                  <a:pt x="5132168" y="999066"/>
                </a:cubicBezTo>
                <a:cubicBezTo>
                  <a:pt x="5120879" y="1021644"/>
                  <a:pt x="5111681" y="1045394"/>
                  <a:pt x="5098302" y="1066800"/>
                </a:cubicBezTo>
                <a:cubicBezTo>
                  <a:pt x="5083344" y="1090732"/>
                  <a:pt x="5061504" y="1110029"/>
                  <a:pt x="5047502" y="1134533"/>
                </a:cubicBezTo>
                <a:cubicBezTo>
                  <a:pt x="4988882" y="1237117"/>
                  <a:pt x="5075959" y="1139941"/>
                  <a:pt x="4996702" y="1219200"/>
                </a:cubicBezTo>
                <a:lnTo>
                  <a:pt x="4776568" y="1540933"/>
                </a:lnTo>
                <a:lnTo>
                  <a:pt x="5386168" y="2387600"/>
                </a:lnTo>
                <a:lnTo>
                  <a:pt x="5504702" y="2709333"/>
                </a:lnTo>
                <a:cubicBezTo>
                  <a:pt x="5549857" y="2731911"/>
                  <a:pt x="5597576" y="2749962"/>
                  <a:pt x="5640168" y="2777066"/>
                </a:cubicBezTo>
                <a:cubicBezTo>
                  <a:pt x="5736594" y="2838428"/>
                  <a:pt x="5642412" y="2845549"/>
                  <a:pt x="5792568" y="2895600"/>
                </a:cubicBezTo>
                <a:lnTo>
                  <a:pt x="5894168" y="2929466"/>
                </a:lnTo>
                <a:cubicBezTo>
                  <a:pt x="5905457" y="2946399"/>
                  <a:pt x="5913644" y="2965875"/>
                  <a:pt x="5928035" y="2980266"/>
                </a:cubicBezTo>
                <a:cubicBezTo>
                  <a:pt x="5942426" y="2994657"/>
                  <a:pt x="5968049" y="2996875"/>
                  <a:pt x="5978835" y="3014133"/>
                </a:cubicBezTo>
                <a:cubicBezTo>
                  <a:pt x="5997755" y="3044405"/>
                  <a:pt x="6001413" y="3081866"/>
                  <a:pt x="6012702" y="3115733"/>
                </a:cubicBezTo>
                <a:cubicBezTo>
                  <a:pt x="6018346" y="3132666"/>
                  <a:pt x="6019734" y="3151682"/>
                  <a:pt x="6029635" y="3166533"/>
                </a:cubicBezTo>
                <a:cubicBezTo>
                  <a:pt x="6119947" y="3302000"/>
                  <a:pt x="6001413" y="3138311"/>
                  <a:pt x="6114302" y="3251200"/>
                </a:cubicBezTo>
                <a:cubicBezTo>
                  <a:pt x="6134258" y="3271156"/>
                  <a:pt x="6147035" y="3297252"/>
                  <a:pt x="6165102" y="3318933"/>
                </a:cubicBezTo>
                <a:cubicBezTo>
                  <a:pt x="6175322" y="3331198"/>
                  <a:pt x="6187679" y="3341511"/>
                  <a:pt x="6198968" y="3352800"/>
                </a:cubicBezTo>
                <a:lnTo>
                  <a:pt x="6198968" y="3352800"/>
                </a:lnTo>
                <a:lnTo>
                  <a:pt x="5199902" y="3420533"/>
                </a:lnTo>
                <a:cubicBezTo>
                  <a:pt x="5052577" y="3436902"/>
                  <a:pt x="4985839" y="3446059"/>
                  <a:pt x="4827368" y="3454400"/>
                </a:cubicBezTo>
                <a:cubicBezTo>
                  <a:pt x="4686339" y="3461823"/>
                  <a:pt x="4545146" y="3465689"/>
                  <a:pt x="4404035" y="3471333"/>
                </a:cubicBezTo>
                <a:cubicBezTo>
                  <a:pt x="4106353" y="3570561"/>
                  <a:pt x="4325731" y="3510294"/>
                  <a:pt x="3675902" y="3488266"/>
                </a:cubicBezTo>
                <a:cubicBezTo>
                  <a:pt x="3551667" y="3484055"/>
                  <a:pt x="3427546" y="3476977"/>
                  <a:pt x="3303368" y="3471333"/>
                </a:cubicBezTo>
                <a:cubicBezTo>
                  <a:pt x="1705723" y="3506446"/>
                  <a:pt x="2273654" y="3454079"/>
                  <a:pt x="1593102" y="3522133"/>
                </a:cubicBezTo>
                <a:cubicBezTo>
                  <a:pt x="1378613" y="3516489"/>
                  <a:pt x="1163967" y="3515169"/>
                  <a:pt x="949635" y="3505200"/>
                </a:cubicBezTo>
                <a:cubicBezTo>
                  <a:pt x="887957" y="3502331"/>
                  <a:pt x="867160" y="3486473"/>
                  <a:pt x="814168" y="3471333"/>
                </a:cubicBezTo>
                <a:cubicBezTo>
                  <a:pt x="791791" y="3464940"/>
                  <a:pt x="768812" y="3460794"/>
                  <a:pt x="746435" y="3454400"/>
                </a:cubicBezTo>
                <a:cubicBezTo>
                  <a:pt x="729272" y="3449496"/>
                  <a:pt x="713328" y="3439825"/>
                  <a:pt x="695635" y="3437466"/>
                </a:cubicBezTo>
                <a:cubicBezTo>
                  <a:pt x="628263" y="3428483"/>
                  <a:pt x="560066" y="3427296"/>
                  <a:pt x="492435" y="3420533"/>
                </a:cubicBezTo>
                <a:cubicBezTo>
                  <a:pt x="288096" y="3400100"/>
                  <a:pt x="427820" y="3403600"/>
                  <a:pt x="272302" y="3403600"/>
                </a:cubicBezTo>
                <a:lnTo>
                  <a:pt x="221502" y="3335866"/>
                </a:lnTo>
                <a:cubicBezTo>
                  <a:pt x="210213" y="3285066"/>
                  <a:pt x="204091" y="3232835"/>
                  <a:pt x="187635" y="3183466"/>
                </a:cubicBezTo>
                <a:cubicBezTo>
                  <a:pt x="181199" y="3164159"/>
                  <a:pt x="162869" y="3150869"/>
                  <a:pt x="153768" y="3132666"/>
                </a:cubicBezTo>
                <a:cubicBezTo>
                  <a:pt x="83661" y="2992452"/>
                  <a:pt x="200026" y="3176652"/>
                  <a:pt x="102968" y="3031066"/>
                </a:cubicBezTo>
                <a:cubicBezTo>
                  <a:pt x="97324" y="3008488"/>
                  <a:pt x="94207" y="2985124"/>
                  <a:pt x="86035" y="2963333"/>
                </a:cubicBezTo>
                <a:cubicBezTo>
                  <a:pt x="77172" y="2939698"/>
                  <a:pt x="62112" y="2918802"/>
                  <a:pt x="52168" y="2895600"/>
                </a:cubicBezTo>
                <a:cubicBezTo>
                  <a:pt x="45137" y="2879194"/>
                  <a:pt x="40879" y="2861733"/>
                  <a:pt x="35235" y="2844800"/>
                </a:cubicBezTo>
                <a:cubicBezTo>
                  <a:pt x="29591" y="2799644"/>
                  <a:pt x="25783" y="2754221"/>
                  <a:pt x="18302" y="2709333"/>
                </a:cubicBezTo>
                <a:cubicBezTo>
                  <a:pt x="14476" y="2686377"/>
                  <a:pt x="-5319" y="2663891"/>
                  <a:pt x="1368" y="2641600"/>
                </a:cubicBezTo>
                <a:cubicBezTo>
                  <a:pt x="13064" y="2602614"/>
                  <a:pt x="69102" y="2540000"/>
                  <a:pt x="69102" y="2540000"/>
                </a:cubicBezTo>
                <a:cubicBezTo>
                  <a:pt x="102067" y="2441104"/>
                  <a:pt x="60242" y="2531926"/>
                  <a:pt x="136835" y="2455333"/>
                </a:cubicBezTo>
                <a:cubicBezTo>
                  <a:pt x="151226" y="2440942"/>
                  <a:pt x="158873" y="2421094"/>
                  <a:pt x="170702" y="2404533"/>
                </a:cubicBezTo>
                <a:cubicBezTo>
                  <a:pt x="183490" y="2386629"/>
                  <a:pt x="242063" y="2312610"/>
                  <a:pt x="255368" y="2286000"/>
                </a:cubicBezTo>
                <a:cubicBezTo>
                  <a:pt x="263350" y="2270035"/>
                  <a:pt x="265271" y="2251606"/>
                  <a:pt x="272302" y="2235200"/>
                </a:cubicBezTo>
                <a:cubicBezTo>
                  <a:pt x="282246" y="2211998"/>
                  <a:pt x="294879" y="2190044"/>
                  <a:pt x="306168" y="2167466"/>
                </a:cubicBezTo>
                <a:cubicBezTo>
                  <a:pt x="336122" y="2017701"/>
                  <a:pt x="320197" y="2143733"/>
                  <a:pt x="306168" y="1947333"/>
                </a:cubicBezTo>
                <a:cubicBezTo>
                  <a:pt x="298115" y="1834590"/>
                  <a:pt x="299027" y="1721271"/>
                  <a:pt x="289235" y="1608666"/>
                </a:cubicBezTo>
                <a:cubicBezTo>
                  <a:pt x="287689" y="1590884"/>
                  <a:pt x="276998" y="1575086"/>
                  <a:pt x="272302" y="1557866"/>
                </a:cubicBezTo>
                <a:cubicBezTo>
                  <a:pt x="259280" y="1510120"/>
                  <a:pt x="230526" y="1372715"/>
                  <a:pt x="204568" y="1320800"/>
                </a:cubicBezTo>
                <a:lnTo>
                  <a:pt x="136835" y="1185333"/>
                </a:lnTo>
                <a:cubicBezTo>
                  <a:pt x="131191" y="1157111"/>
                  <a:pt x="126146" y="1128762"/>
                  <a:pt x="119902" y="1100666"/>
                </a:cubicBezTo>
                <a:cubicBezTo>
                  <a:pt x="114853" y="1077948"/>
                  <a:pt x="107532" y="1055754"/>
                  <a:pt x="102968" y="1032933"/>
                </a:cubicBezTo>
                <a:cubicBezTo>
                  <a:pt x="73165" y="883918"/>
                  <a:pt x="102058" y="979402"/>
                  <a:pt x="69102" y="880533"/>
                </a:cubicBezTo>
                <a:cubicBezTo>
                  <a:pt x="74746" y="795866"/>
                  <a:pt x="62092" y="707940"/>
                  <a:pt x="86035" y="626533"/>
                </a:cubicBezTo>
                <a:cubicBezTo>
                  <a:pt x="93158" y="602316"/>
                  <a:pt x="134376" y="608826"/>
                  <a:pt x="153768" y="592666"/>
                </a:cubicBezTo>
                <a:cubicBezTo>
                  <a:pt x="169402" y="579637"/>
                  <a:pt x="176346" y="558799"/>
                  <a:pt x="187635" y="541866"/>
                </a:cubicBezTo>
                <a:cubicBezTo>
                  <a:pt x="198924" y="507999"/>
                  <a:pt x="201700" y="469969"/>
                  <a:pt x="221502" y="440266"/>
                </a:cubicBezTo>
                <a:cubicBezTo>
                  <a:pt x="232791" y="423333"/>
                  <a:pt x="246267" y="407669"/>
                  <a:pt x="255368" y="389466"/>
                </a:cubicBezTo>
                <a:cubicBezTo>
                  <a:pt x="263350" y="373501"/>
                  <a:pt x="265271" y="355072"/>
                  <a:pt x="272302" y="338666"/>
                </a:cubicBezTo>
                <a:cubicBezTo>
                  <a:pt x="298084" y="278507"/>
                  <a:pt x="306021" y="271154"/>
                  <a:pt x="340035" y="220133"/>
                </a:cubicBezTo>
                <a:lnTo>
                  <a:pt x="373902" y="118533"/>
                </a:lnTo>
                <a:cubicBezTo>
                  <a:pt x="392620" y="62379"/>
                  <a:pt x="390835" y="85582"/>
                  <a:pt x="390835" y="50800"/>
                </a:cubicBezTo>
                <a:lnTo>
                  <a:pt x="458568" y="33866"/>
                </a:lnTo>
                <a:lnTo>
                  <a:pt x="610968" y="33866"/>
                </a:lnTo>
                <a:lnTo>
                  <a:pt x="6046568" y="0"/>
                </a:lnTo>
                <a:close/>
              </a:path>
            </a:pathLst>
          </a:custGeom>
          <a:solidFill>
            <a:srgbClr val="B9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文本框 4"/>
          <p:cNvSpPr txBox="1"/>
          <p:nvPr/>
        </p:nvSpPr>
        <p:spPr>
          <a:xfrm>
            <a:off x="2587642" y="2613392"/>
            <a:ext cx="6333074" cy="498475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《箴言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10:5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夏天聚敛的，是智慧之子；收割时沉睡的，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</a:t>
            </a:r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贻羞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800"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yí </a:t>
            </a:r>
            <a:r>
              <a:rPr lang="en-US" altLang="zh-CN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ea"/>
              </a:rPr>
              <a:t>xi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ū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）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之子。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谦逊人却有智慧。</a:t>
            </a: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br>
              <a:rPr lang="zh-CN" altLang="en-US" sz="28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r>
              <a:rPr lang="zh-CN" altLang="en-US" sz="280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800">
                <a:latin typeface="Calibri" panose="020F0502020204030204" charset="0"/>
                <a:ea typeface="微软雅黑" panose="020B0503020204020204" charset="-122"/>
                <a:sym typeface="+mn-ea"/>
              </a:rPr>
              <a:t>       </a:t>
            </a:r>
            <a:br>
              <a:rPr lang="zh-CN" altLang="en-US" sz="28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br>
              <a:rPr lang="zh-CN" altLang="en-US" sz="28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en-US" sz="1600" dirty="0">
              <a:solidFill>
                <a:schemeClr val="bg2">
                  <a:lumMod val="10000"/>
                </a:schemeClr>
              </a:solidFill>
              <a:latin typeface="Ink Free" panose="02010600030101010101" pitchFamily="2" charset="-122"/>
              <a:ea typeface="方正仿宋简体" pitchFamily="2" charset="-122"/>
            </a:endParaRPr>
          </a:p>
        </p:txBody>
      </p:sp>
      <p:sp>
        <p:nvSpPr>
          <p:cNvPr id="2" name="文本框 4"/>
          <p:cNvSpPr txBox="1"/>
          <p:nvPr/>
        </p:nvSpPr>
        <p:spPr>
          <a:xfrm>
            <a:off x="6329045" y="5694045"/>
            <a:ext cx="3342005" cy="42799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38125">
              <a:lnSpc>
                <a:spcPts val="2625"/>
              </a:lnSpc>
            </a:pP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圣经中出现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7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3919704" y="893283"/>
            <a:ext cx="125481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 </a:t>
            </a:r>
            <a:endParaRPr lang="zh-CN" altLang="en-US" sz="857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30" y="23398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493135" y="2275840"/>
            <a:ext cx="1318895" cy="30511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latin typeface="楷体" panose="02010609060101010101" pitchFamily="49" charset="-122"/>
                <a:ea typeface="楷体" panose="02010609060101010101" pitchFamily="49" charset="-122"/>
              </a:rPr>
              <a:t>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25895" y="2158365"/>
            <a:ext cx="1995170" cy="27197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逊</a:t>
            </a:r>
            <a:r>
              <a:rPr lang="zh-CN" altLang="zh-CN" sz="18000" dirty="0">
                <a:solidFill>
                  <a:srgbClr val="000000"/>
                </a:solidFill>
                <a:effectLst/>
                <a:uFillTx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095486" y="1508836"/>
            <a:ext cx="1451728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 </a:t>
            </a:r>
            <a:r>
              <a:rPr lang="zh-CN" altLang="zh-CN" sz="4800" b="1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44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7676760" y="5520394"/>
            <a:ext cx="2938231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6714490" y="1273810"/>
            <a:ext cx="1806575" cy="972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zh-CN" sz="7200">
              <a:solidFill>
                <a:schemeClr val="tx1"/>
              </a:solidFill>
              <a:uFillTx/>
              <a:latin typeface="Calibri" panose="020F05020202040302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96125" y="1509395"/>
            <a:ext cx="4246245" cy="1588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8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xùn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788535" y="5327015"/>
            <a:ext cx="6553835" cy="703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</a:t>
            </a:r>
            <a:r>
              <a:rPr lang="en-US" altLang="zh-CN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  </a:t>
            </a:r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谦虚，不浮夸，为人低调，不自满，</a:t>
            </a:r>
          </a:p>
          <a:p>
            <a:r>
              <a:rPr lang="en-US" altLang="zh-CN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是一种自我的认识、良好的品德。</a:t>
            </a:r>
            <a:b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40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61435" y="1483995"/>
            <a:ext cx="2117725" cy="7918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4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qiān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30446" y="920547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谦逊</a:t>
            </a:r>
            <a:endParaRPr kumimoji="0" lang="zh-CN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4084033" y="4535941"/>
            <a:ext cx="6173909" cy="1078537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/>
          </a:p>
          <a:p>
            <a:pPr marL="285750" lvl="1" indent="-285750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/>
          </a:p>
        </p:txBody>
      </p:sp>
      <p:sp>
        <p:nvSpPr>
          <p:cNvPr id="11" name="任意多边形: 形状 10"/>
          <p:cNvSpPr/>
          <p:nvPr/>
        </p:nvSpPr>
        <p:spPr>
          <a:xfrm>
            <a:off x="1733107" y="2174844"/>
            <a:ext cx="8963245" cy="2146514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</p:txBody>
      </p:sp>
      <p:sp>
        <p:nvSpPr>
          <p:cNvPr id="26" name="文本框 4"/>
          <p:cNvSpPr txBox="1"/>
          <p:nvPr/>
        </p:nvSpPr>
        <p:spPr>
          <a:xfrm>
            <a:off x="1838960" y="2022475"/>
            <a:ext cx="8792845" cy="2240915"/>
          </a:xfrm>
          <a:prstGeom prst="rect">
            <a:avLst/>
          </a:prstGeom>
          <a:noFill/>
          <a:effectLst/>
        </p:spPr>
        <p:txBody>
          <a:bodyPr vert="horz"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箴言》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11:2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骄傲来，羞耻也来；</a:t>
            </a:r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谦逊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qiān </a:t>
            </a:r>
            <a:r>
              <a:rPr lang="zh-CN" altLang="en-US" sz="280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xùn</a:t>
            </a:r>
            <a:r>
              <a:rPr lang="en-US" altLang="zh-CN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人却有智慧。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br>
              <a:rPr lang="en-US" altLang="zh-CN" sz="24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r>
              <a:rPr lang="en-US" altLang="zh-CN" sz="2400">
                <a:latin typeface="Calibri" panose="020F0502020204030204" charset="0"/>
                <a:ea typeface="微软雅黑" panose="020B0503020204020204" charset="-122"/>
                <a:sym typeface="+mn-ea"/>
              </a:rPr>
              <a:t>    </a:t>
            </a:r>
            <a:b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 sz="1600" dirty="0">
              <a:solidFill>
                <a:schemeClr val="bg2">
                  <a:lumMod val="10000"/>
                </a:schemeClr>
              </a:solidFill>
              <a:latin typeface="Ink Free" panose="02010600030101010101" pitchFamily="2" charset="-122"/>
              <a:ea typeface="方正仿宋简体" pitchFamily="2" charset="-122"/>
            </a:endParaRPr>
          </a:p>
        </p:txBody>
      </p:sp>
      <p:sp>
        <p:nvSpPr>
          <p:cNvPr id="28" name="文本框 4"/>
          <p:cNvSpPr txBox="1"/>
          <p:nvPr/>
        </p:nvSpPr>
        <p:spPr>
          <a:xfrm>
            <a:off x="4820857" y="4646142"/>
            <a:ext cx="5436908" cy="1137285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       </a:t>
            </a:r>
          </a:p>
          <a:p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         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圣经中出现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</a:t>
            </a:r>
            <a:endParaRPr lang="zh-CN" altLang="zh-CN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zh-CN" sz="2400" dirty="0">
              <a:solidFill>
                <a:schemeClr val="bg2">
                  <a:lumMod val="10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395" y="259395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94996" y="1458778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2752695" y="1843499"/>
            <a:ext cx="1931607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66390" y="2546350"/>
            <a:ext cx="2708910" cy="2524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吝</a:t>
            </a:r>
            <a:endParaRPr lang="zh-CN" altLang="en-US" sz="166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412" y="259395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6685280" y="2594610"/>
            <a:ext cx="1238250" cy="27635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惜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373755" y="1746250"/>
            <a:ext cx="2722245" cy="13639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4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lìn</a:t>
            </a:r>
            <a:r>
              <a:rPr lang="en-US" altLang="zh-CN" sz="4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95290" y="5276850"/>
            <a:ext cx="6866255" cy="8864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释义：舍不得，顾惜；过分爱惜，</a:t>
            </a:r>
          </a:p>
          <a:p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舍不得拿出自己的东西或力量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481570" y="1844040"/>
            <a:ext cx="6096000" cy="5435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4800" dirty="0"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x</a:t>
            </a:r>
            <a:r>
              <a:rPr altLang="zh-CN" sz="4800" dirty="0"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ī</a:t>
            </a:r>
            <a:endParaRPr lang="zh-CN" altLang="zh-CN" sz="4800" dirty="0"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/>
        </p:nvSpPr>
        <p:spPr>
          <a:xfrm>
            <a:off x="2050774" y="2031306"/>
            <a:ext cx="8090451" cy="224784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indent="-457200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2531745" y="1919605"/>
            <a:ext cx="6814820" cy="3876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8125">
              <a:lnSpc>
                <a:spcPct val="150000"/>
              </a:lnSpc>
            </a:pPr>
            <a:endParaRPr lang="zh-CN" altLang="en-US" sz="2000">
              <a:latin typeface="Calibri" panose="020F0502020204030204" charset="0"/>
              <a:ea typeface="微软雅黑" panose="020B0503020204020204" charset="-122"/>
              <a:sym typeface="+mn-ea"/>
            </a:endParaRPr>
          </a:p>
          <a:p>
            <a:pPr indent="238125">
              <a:lnSpc>
                <a:spcPct val="150000"/>
              </a:lnSpc>
            </a:pPr>
            <a:r>
              <a:rPr lang="zh-CN" altLang="en-US" sz="2400">
                <a:latin typeface="Calibri" panose="020F0502020204030204" charset="0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箴言》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11:24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有施散的，却更增添，有</a:t>
            </a:r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吝惜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lìn  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x</a:t>
            </a:r>
            <a:r>
              <a:rPr altLang="zh-CN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ī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过度的，反致穷乏。</a:t>
            </a: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00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                 </a:t>
            </a:r>
            <a:br>
              <a:rPr lang="zh-CN" altLang="en-US" sz="2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r>
              <a:rPr lang="zh-CN" altLang="en-US" sz="240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400">
                <a:latin typeface="Calibri" panose="020F0502020204030204" charset="0"/>
                <a:ea typeface="微软雅黑" panose="020B0503020204020204" charset="-122"/>
                <a:sym typeface="+mn-ea"/>
              </a:rPr>
              <a:t>       </a:t>
            </a:r>
            <a:br>
              <a:rPr lang="zh-CN" altLang="en-US" sz="24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24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99532" y="5032025"/>
            <a:ext cx="6097656" cy="764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备注：圣经中出现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次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338321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5155565" y="1171575"/>
            <a:ext cx="4719955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吝惜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0" y="2463696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977" y="2463696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6649518" y="2148880"/>
            <a:ext cx="1734383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7375410" y="1651032"/>
            <a:ext cx="1206171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4400" dirty="0"/>
          </a:p>
        </p:txBody>
      </p:sp>
      <p:sp>
        <p:nvSpPr>
          <p:cNvPr id="2" name="文本框 1"/>
          <p:cNvSpPr txBox="1"/>
          <p:nvPr/>
        </p:nvSpPr>
        <p:spPr>
          <a:xfrm>
            <a:off x="3282315" y="2398395"/>
            <a:ext cx="5024755" cy="1566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暴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74815" y="2463165"/>
            <a:ext cx="2371725" cy="224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戾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56195" y="1663700"/>
            <a:ext cx="1976120" cy="485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lì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34915" y="5187315"/>
            <a:ext cx="6108065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释义：是指凶暴残忍、粗暴乖张，</a:t>
            </a:r>
          </a:p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</a:t>
            </a:r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脾气暴烈、凶险的意思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37940" y="1738630"/>
            <a:ext cx="1882140" cy="541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4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sym typeface="+mn-ea"/>
              </a:rPr>
              <a:t>bào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277678" y="920547"/>
            <a:ext cx="2163078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暴戾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557" y="1599417"/>
            <a:ext cx="8865704" cy="29320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76471" y="2052405"/>
            <a:ext cx="7533861" cy="4615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箴言》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15:1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回答柔和，使怒消退；言语</a:t>
            </a:r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暴戾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ea"/>
              </a:rPr>
              <a:t>bào  </a:t>
            </a: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lì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）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，触动怒气。</a:t>
            </a: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b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br>
              <a:rPr lang="en-US" altLang="zh-CN" sz="360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zh-CN" sz="36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74236" y="4543482"/>
            <a:ext cx="7635736" cy="1060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18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</a:p>
          <a:p>
            <a:pPr indent="304800">
              <a:lnSpc>
                <a:spcPts val="262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18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54706" y="5168717"/>
            <a:ext cx="6097656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69030" y="2683510"/>
            <a:ext cx="5582920" cy="1205865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箴言</a:t>
            </a:r>
            <a:r>
              <a:rPr lang="en-US" altLang="zh-CN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endParaRPr lang="zh-CN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37" y="246369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37095" y="1634490"/>
            <a:ext cx="1612900" cy="7747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x</a:t>
            </a:r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ùn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71" y="246369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8604802" y="5430730"/>
            <a:ext cx="263905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228340" y="2463800"/>
            <a:ext cx="400685" cy="27571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瞻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35115" y="2463800"/>
            <a:ext cx="1825625" cy="22434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侚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60740" y="5430520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释义：侚顾私情</a:t>
            </a:r>
            <a:b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40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9835" y="1633855"/>
            <a:ext cx="19646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>
                <a:latin typeface="Arial" panose="020B0604020202020204" pitchFamily="34" charset="0"/>
                <a:cs typeface="Arial" panose="020B0604020202020204" pitchFamily="34" charset="0"/>
              </a:rPr>
              <a:t>zhān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277678" y="920547"/>
            <a:ext cx="2163078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瞻徇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557" y="1599417"/>
            <a:ext cx="8865704" cy="29320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74236" y="1627590"/>
            <a:ext cx="7533861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endParaRPr lang="zh-CN" altLang="en-US" sz="2000">
              <a:latin typeface="Calibri" panose="020F0502020204030204" charset="0"/>
              <a:ea typeface="微软雅黑" panose="020B0503020204020204" charset="-122"/>
              <a:sym typeface="+mn-ea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《箴言》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18:5  </a:t>
            </a:r>
            <a:r>
              <a:rPr lang="zh-CN" altLang="en-US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瞻徇</a:t>
            </a:r>
            <a:r>
              <a:rPr lang="zh-CN" altLang="en-US" sz="32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320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zhān xùn</a:t>
            </a:r>
            <a:r>
              <a:rPr lang="zh-CN" altLang="en-US" sz="32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恶人的情面，偏断义人的案件，都为不善。</a:t>
            </a:r>
            <a:b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br>
              <a:rPr lang="zh-CN" altLang="en-US" sz="2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r>
              <a:rPr lang="zh-CN" altLang="en-US" sz="200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zh-CN" altLang="en-US" sz="2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36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74236" y="4531417"/>
            <a:ext cx="7635736" cy="1060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18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</a:p>
          <a:p>
            <a:pPr indent="304800">
              <a:lnSpc>
                <a:spcPts val="262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18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54706" y="5168717"/>
            <a:ext cx="6097656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37" y="246369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54240" y="1739265"/>
            <a:ext cx="3174365" cy="6699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4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zhou</a:t>
            </a:r>
            <a:endParaRPr lang="en-US" altLang="zh-CN" sz="4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71" y="246369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8604802" y="5430730"/>
            <a:ext cx="263905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244850" y="2501265"/>
            <a:ext cx="507365" cy="28746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碌</a:t>
            </a:r>
            <a:endParaRPr lang="zh-CN" altLang="en-US" sz="166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35115" y="2501265"/>
            <a:ext cx="1969770" cy="23602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碡</a:t>
            </a:r>
            <a:endParaRPr lang="zh-CN" altLang="en-US" sz="166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51580" y="1579245"/>
            <a:ext cx="1215390" cy="1476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4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liù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89905" y="5276215"/>
            <a:ext cx="5311140" cy="847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>
                <a:solidFill>
                  <a:srgbClr val="00B0F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释义：农业生产用具，是一种用以碾</a:t>
            </a:r>
            <a:r>
              <a:rPr lang="en-US" altLang="zh-CN" sz="2400">
                <a:solidFill>
                  <a:srgbClr val="00B0F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   </a:t>
            </a:r>
          </a:p>
          <a:p>
            <a:r>
              <a:rPr lang="en-US" altLang="zh-CN" sz="2400">
                <a:solidFill>
                  <a:srgbClr val="00B0F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          </a:t>
            </a:r>
            <a:r>
              <a:rPr lang="zh-CN" altLang="en-US" sz="2400">
                <a:solidFill>
                  <a:srgbClr val="00B0F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压的</a:t>
            </a:r>
            <a:r>
              <a:rPr lang="en-US" altLang="zh-CN" sz="2400">
                <a:solidFill>
                  <a:srgbClr val="00B0F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400">
                <a:solidFill>
                  <a:srgbClr val="00B0F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畜力农具。</a:t>
            </a:r>
            <a:br>
              <a:rPr lang="zh-CN" altLang="en-US" sz="2400">
                <a:solidFill>
                  <a:srgbClr val="00B0F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</a:br>
            <a:br>
              <a:rPr lang="zh-CN" altLang="en-US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</a:br>
            <a:endParaRPr lang="zh-CN" altLang="en-US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35"/>
            <a:ext cx="12213590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277678" y="920547"/>
            <a:ext cx="2163078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碌碡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557" y="1599417"/>
            <a:ext cx="8865704" cy="29320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74236" y="2023195"/>
            <a:ext cx="7533861" cy="40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endParaRPr lang="zh-CN" altLang="en-US" sz="2000">
              <a:latin typeface="Calibri" panose="020F0502020204030204" charset="0"/>
              <a:ea typeface="微软雅黑" panose="020B0503020204020204" charset="-122"/>
              <a:sym typeface="+mn-ea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《箴言》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20:26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智慧的王簸散恶人，用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碌碡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liù zhou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）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滚轧他们。</a:t>
            </a: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b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00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 </a:t>
            </a:r>
            <a:br>
              <a:rPr lang="zh-CN" altLang="en-US" sz="2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br>
              <a:rPr lang="zh-CN" altLang="en-US" sz="2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36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74236" y="4543482"/>
            <a:ext cx="7635736" cy="1060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18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</a:p>
          <a:p>
            <a:pPr indent="304800">
              <a:lnSpc>
                <a:spcPts val="262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18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94431" y="5168717"/>
            <a:ext cx="6097656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37" y="246369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71" y="246369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8604802" y="5430730"/>
            <a:ext cx="263905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204210" y="2555875"/>
            <a:ext cx="638810" cy="28746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坍</a:t>
            </a:r>
            <a:endParaRPr lang="zh-CN" altLang="en-US" sz="166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35750" y="2555240"/>
            <a:ext cx="1694815" cy="23609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塌</a:t>
            </a:r>
            <a:endParaRPr lang="zh-CN" altLang="en-US" sz="166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43655" y="1680845"/>
            <a:ext cx="1329055" cy="14217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tān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47720" y="5585460"/>
            <a:ext cx="10642600" cy="14008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释义：指倒塌。（崖岸，建筑物或堆积的东西）倒下来</a:t>
            </a:r>
            <a:r>
              <a:rPr lang="en-US" altLang="zh-CN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</a:t>
            </a:r>
            <a:br>
              <a:rPr lang="en-US" altLang="zh-CN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en-US" altLang="zh-CN" sz="240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78395" y="1680845"/>
            <a:ext cx="5936615" cy="727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48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tā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>
            <a:off x="2286000" y="1924050"/>
            <a:ext cx="8848090" cy="3002915"/>
          </a:xfrm>
          <a:custGeom>
            <a:avLst/>
            <a:gdLst>
              <a:gd name="connsiteX0" fmla="*/ 6046568 w 6198968"/>
              <a:gd name="connsiteY0" fmla="*/ 0 h 3526605"/>
              <a:gd name="connsiteX1" fmla="*/ 6046568 w 6198968"/>
              <a:gd name="connsiteY1" fmla="*/ 0 h 3526605"/>
              <a:gd name="connsiteX2" fmla="*/ 5928035 w 6198968"/>
              <a:gd name="connsiteY2" fmla="*/ 101600 h 3526605"/>
              <a:gd name="connsiteX3" fmla="*/ 5860302 w 6198968"/>
              <a:gd name="connsiteY3" fmla="*/ 152400 h 3526605"/>
              <a:gd name="connsiteX4" fmla="*/ 5792568 w 6198968"/>
              <a:gd name="connsiteY4" fmla="*/ 220133 h 3526605"/>
              <a:gd name="connsiteX5" fmla="*/ 5741768 w 6198968"/>
              <a:gd name="connsiteY5" fmla="*/ 321733 h 3526605"/>
              <a:gd name="connsiteX6" fmla="*/ 5690968 w 6198968"/>
              <a:gd name="connsiteY6" fmla="*/ 355600 h 3526605"/>
              <a:gd name="connsiteX7" fmla="*/ 5589368 w 6198968"/>
              <a:gd name="connsiteY7" fmla="*/ 491066 h 3526605"/>
              <a:gd name="connsiteX8" fmla="*/ 5504702 w 6198968"/>
              <a:gd name="connsiteY8" fmla="*/ 575733 h 3526605"/>
              <a:gd name="connsiteX9" fmla="*/ 5420035 w 6198968"/>
              <a:gd name="connsiteY9" fmla="*/ 677333 h 3526605"/>
              <a:gd name="connsiteX10" fmla="*/ 5403102 w 6198968"/>
              <a:gd name="connsiteY10" fmla="*/ 728133 h 3526605"/>
              <a:gd name="connsiteX11" fmla="*/ 5301502 w 6198968"/>
              <a:gd name="connsiteY11" fmla="*/ 812800 h 3526605"/>
              <a:gd name="connsiteX12" fmla="*/ 5216835 w 6198968"/>
              <a:gd name="connsiteY12" fmla="*/ 897466 h 3526605"/>
              <a:gd name="connsiteX13" fmla="*/ 5182968 w 6198968"/>
              <a:gd name="connsiteY13" fmla="*/ 948266 h 3526605"/>
              <a:gd name="connsiteX14" fmla="*/ 5132168 w 6198968"/>
              <a:gd name="connsiteY14" fmla="*/ 999066 h 3526605"/>
              <a:gd name="connsiteX15" fmla="*/ 5098302 w 6198968"/>
              <a:gd name="connsiteY15" fmla="*/ 1066800 h 3526605"/>
              <a:gd name="connsiteX16" fmla="*/ 5047502 w 6198968"/>
              <a:gd name="connsiteY16" fmla="*/ 1134533 h 3526605"/>
              <a:gd name="connsiteX17" fmla="*/ 4996702 w 6198968"/>
              <a:gd name="connsiteY17" fmla="*/ 1219200 h 3526605"/>
              <a:gd name="connsiteX18" fmla="*/ 4776568 w 6198968"/>
              <a:gd name="connsiteY18" fmla="*/ 1540933 h 3526605"/>
              <a:gd name="connsiteX19" fmla="*/ 5386168 w 6198968"/>
              <a:gd name="connsiteY19" fmla="*/ 2387600 h 3526605"/>
              <a:gd name="connsiteX20" fmla="*/ 5504702 w 6198968"/>
              <a:gd name="connsiteY20" fmla="*/ 2709333 h 3526605"/>
              <a:gd name="connsiteX21" fmla="*/ 5640168 w 6198968"/>
              <a:gd name="connsiteY21" fmla="*/ 2777066 h 3526605"/>
              <a:gd name="connsiteX22" fmla="*/ 5792568 w 6198968"/>
              <a:gd name="connsiteY22" fmla="*/ 2895600 h 3526605"/>
              <a:gd name="connsiteX23" fmla="*/ 5894168 w 6198968"/>
              <a:gd name="connsiteY23" fmla="*/ 2929466 h 3526605"/>
              <a:gd name="connsiteX24" fmla="*/ 5928035 w 6198968"/>
              <a:gd name="connsiteY24" fmla="*/ 2980266 h 3526605"/>
              <a:gd name="connsiteX25" fmla="*/ 5978835 w 6198968"/>
              <a:gd name="connsiteY25" fmla="*/ 3014133 h 3526605"/>
              <a:gd name="connsiteX26" fmla="*/ 6012702 w 6198968"/>
              <a:gd name="connsiteY26" fmla="*/ 3115733 h 3526605"/>
              <a:gd name="connsiteX27" fmla="*/ 6029635 w 6198968"/>
              <a:gd name="connsiteY27" fmla="*/ 3166533 h 3526605"/>
              <a:gd name="connsiteX28" fmla="*/ 6114302 w 6198968"/>
              <a:gd name="connsiteY28" fmla="*/ 3251200 h 3526605"/>
              <a:gd name="connsiteX29" fmla="*/ 6165102 w 6198968"/>
              <a:gd name="connsiteY29" fmla="*/ 3318933 h 3526605"/>
              <a:gd name="connsiteX30" fmla="*/ 6198968 w 6198968"/>
              <a:gd name="connsiteY30" fmla="*/ 3352800 h 3526605"/>
              <a:gd name="connsiteX31" fmla="*/ 6198968 w 6198968"/>
              <a:gd name="connsiteY31" fmla="*/ 3352800 h 3526605"/>
              <a:gd name="connsiteX32" fmla="*/ 5199902 w 6198968"/>
              <a:gd name="connsiteY32" fmla="*/ 3420533 h 3526605"/>
              <a:gd name="connsiteX33" fmla="*/ 4827368 w 6198968"/>
              <a:gd name="connsiteY33" fmla="*/ 3454400 h 3526605"/>
              <a:gd name="connsiteX34" fmla="*/ 4404035 w 6198968"/>
              <a:gd name="connsiteY34" fmla="*/ 3471333 h 3526605"/>
              <a:gd name="connsiteX35" fmla="*/ 3675902 w 6198968"/>
              <a:gd name="connsiteY35" fmla="*/ 3488266 h 3526605"/>
              <a:gd name="connsiteX36" fmla="*/ 3303368 w 6198968"/>
              <a:gd name="connsiteY36" fmla="*/ 3471333 h 3526605"/>
              <a:gd name="connsiteX37" fmla="*/ 1593102 w 6198968"/>
              <a:gd name="connsiteY37" fmla="*/ 3522133 h 3526605"/>
              <a:gd name="connsiteX38" fmla="*/ 949635 w 6198968"/>
              <a:gd name="connsiteY38" fmla="*/ 3505200 h 3526605"/>
              <a:gd name="connsiteX39" fmla="*/ 814168 w 6198968"/>
              <a:gd name="connsiteY39" fmla="*/ 3471333 h 3526605"/>
              <a:gd name="connsiteX40" fmla="*/ 746435 w 6198968"/>
              <a:gd name="connsiteY40" fmla="*/ 3454400 h 3526605"/>
              <a:gd name="connsiteX41" fmla="*/ 695635 w 6198968"/>
              <a:gd name="connsiteY41" fmla="*/ 3437466 h 3526605"/>
              <a:gd name="connsiteX42" fmla="*/ 492435 w 6198968"/>
              <a:gd name="connsiteY42" fmla="*/ 3420533 h 3526605"/>
              <a:gd name="connsiteX43" fmla="*/ 272302 w 6198968"/>
              <a:gd name="connsiteY43" fmla="*/ 3403600 h 3526605"/>
              <a:gd name="connsiteX44" fmla="*/ 221502 w 6198968"/>
              <a:gd name="connsiteY44" fmla="*/ 3335866 h 3526605"/>
              <a:gd name="connsiteX45" fmla="*/ 187635 w 6198968"/>
              <a:gd name="connsiteY45" fmla="*/ 3183466 h 3526605"/>
              <a:gd name="connsiteX46" fmla="*/ 153768 w 6198968"/>
              <a:gd name="connsiteY46" fmla="*/ 3132666 h 3526605"/>
              <a:gd name="connsiteX47" fmla="*/ 102968 w 6198968"/>
              <a:gd name="connsiteY47" fmla="*/ 3031066 h 3526605"/>
              <a:gd name="connsiteX48" fmla="*/ 86035 w 6198968"/>
              <a:gd name="connsiteY48" fmla="*/ 2963333 h 3526605"/>
              <a:gd name="connsiteX49" fmla="*/ 52168 w 6198968"/>
              <a:gd name="connsiteY49" fmla="*/ 2895600 h 3526605"/>
              <a:gd name="connsiteX50" fmla="*/ 35235 w 6198968"/>
              <a:gd name="connsiteY50" fmla="*/ 2844800 h 3526605"/>
              <a:gd name="connsiteX51" fmla="*/ 18302 w 6198968"/>
              <a:gd name="connsiteY51" fmla="*/ 2709333 h 3526605"/>
              <a:gd name="connsiteX52" fmla="*/ 1368 w 6198968"/>
              <a:gd name="connsiteY52" fmla="*/ 2641600 h 3526605"/>
              <a:gd name="connsiteX53" fmla="*/ 69102 w 6198968"/>
              <a:gd name="connsiteY53" fmla="*/ 2540000 h 3526605"/>
              <a:gd name="connsiteX54" fmla="*/ 136835 w 6198968"/>
              <a:gd name="connsiteY54" fmla="*/ 2455333 h 3526605"/>
              <a:gd name="connsiteX55" fmla="*/ 170702 w 6198968"/>
              <a:gd name="connsiteY55" fmla="*/ 2404533 h 3526605"/>
              <a:gd name="connsiteX56" fmla="*/ 255368 w 6198968"/>
              <a:gd name="connsiteY56" fmla="*/ 2286000 h 3526605"/>
              <a:gd name="connsiteX57" fmla="*/ 272302 w 6198968"/>
              <a:gd name="connsiteY57" fmla="*/ 2235200 h 3526605"/>
              <a:gd name="connsiteX58" fmla="*/ 306168 w 6198968"/>
              <a:gd name="connsiteY58" fmla="*/ 2167466 h 3526605"/>
              <a:gd name="connsiteX59" fmla="*/ 306168 w 6198968"/>
              <a:gd name="connsiteY59" fmla="*/ 1947333 h 3526605"/>
              <a:gd name="connsiteX60" fmla="*/ 289235 w 6198968"/>
              <a:gd name="connsiteY60" fmla="*/ 1608666 h 3526605"/>
              <a:gd name="connsiteX61" fmla="*/ 272302 w 6198968"/>
              <a:gd name="connsiteY61" fmla="*/ 1557866 h 3526605"/>
              <a:gd name="connsiteX62" fmla="*/ 204568 w 6198968"/>
              <a:gd name="connsiteY62" fmla="*/ 1320800 h 3526605"/>
              <a:gd name="connsiteX63" fmla="*/ 136835 w 6198968"/>
              <a:gd name="connsiteY63" fmla="*/ 1185333 h 3526605"/>
              <a:gd name="connsiteX64" fmla="*/ 119902 w 6198968"/>
              <a:gd name="connsiteY64" fmla="*/ 1100666 h 3526605"/>
              <a:gd name="connsiteX65" fmla="*/ 102968 w 6198968"/>
              <a:gd name="connsiteY65" fmla="*/ 1032933 h 3526605"/>
              <a:gd name="connsiteX66" fmla="*/ 69102 w 6198968"/>
              <a:gd name="connsiteY66" fmla="*/ 880533 h 3526605"/>
              <a:gd name="connsiteX67" fmla="*/ 86035 w 6198968"/>
              <a:gd name="connsiteY67" fmla="*/ 626533 h 3526605"/>
              <a:gd name="connsiteX68" fmla="*/ 153768 w 6198968"/>
              <a:gd name="connsiteY68" fmla="*/ 592666 h 3526605"/>
              <a:gd name="connsiteX69" fmla="*/ 187635 w 6198968"/>
              <a:gd name="connsiteY69" fmla="*/ 541866 h 3526605"/>
              <a:gd name="connsiteX70" fmla="*/ 221502 w 6198968"/>
              <a:gd name="connsiteY70" fmla="*/ 440266 h 3526605"/>
              <a:gd name="connsiteX71" fmla="*/ 255368 w 6198968"/>
              <a:gd name="connsiteY71" fmla="*/ 389466 h 3526605"/>
              <a:gd name="connsiteX72" fmla="*/ 272302 w 6198968"/>
              <a:gd name="connsiteY72" fmla="*/ 338666 h 3526605"/>
              <a:gd name="connsiteX73" fmla="*/ 340035 w 6198968"/>
              <a:gd name="connsiteY73" fmla="*/ 220133 h 3526605"/>
              <a:gd name="connsiteX74" fmla="*/ 373902 w 6198968"/>
              <a:gd name="connsiteY74" fmla="*/ 118533 h 3526605"/>
              <a:gd name="connsiteX75" fmla="*/ 390835 w 6198968"/>
              <a:gd name="connsiteY75" fmla="*/ 50800 h 3526605"/>
              <a:gd name="connsiteX76" fmla="*/ 458568 w 6198968"/>
              <a:gd name="connsiteY76" fmla="*/ 33866 h 3526605"/>
              <a:gd name="connsiteX77" fmla="*/ 610968 w 6198968"/>
              <a:gd name="connsiteY77" fmla="*/ 33866 h 3526605"/>
              <a:gd name="connsiteX78" fmla="*/ 6046568 w 6198968"/>
              <a:gd name="connsiteY78" fmla="*/ 0 h 35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198968" h="3526605">
                <a:moveTo>
                  <a:pt x="6046568" y="0"/>
                </a:moveTo>
                <a:lnTo>
                  <a:pt x="6046568" y="0"/>
                </a:lnTo>
                <a:cubicBezTo>
                  <a:pt x="6007057" y="33867"/>
                  <a:pt x="5968311" y="68647"/>
                  <a:pt x="5928035" y="101600"/>
                </a:cubicBezTo>
                <a:cubicBezTo>
                  <a:pt x="5906192" y="119471"/>
                  <a:pt x="5881541" y="133816"/>
                  <a:pt x="5860302" y="152400"/>
                </a:cubicBezTo>
                <a:cubicBezTo>
                  <a:pt x="5836272" y="173426"/>
                  <a:pt x="5815146" y="197555"/>
                  <a:pt x="5792568" y="220133"/>
                </a:cubicBezTo>
                <a:cubicBezTo>
                  <a:pt x="5778796" y="261451"/>
                  <a:pt x="5774595" y="288906"/>
                  <a:pt x="5741768" y="321733"/>
                </a:cubicBezTo>
                <a:cubicBezTo>
                  <a:pt x="5727377" y="336124"/>
                  <a:pt x="5704582" y="340473"/>
                  <a:pt x="5690968" y="355600"/>
                </a:cubicBezTo>
                <a:cubicBezTo>
                  <a:pt x="5653209" y="397555"/>
                  <a:pt x="5589368" y="491066"/>
                  <a:pt x="5589368" y="491066"/>
                </a:cubicBezTo>
                <a:cubicBezTo>
                  <a:pt x="5549658" y="610200"/>
                  <a:pt x="5609323" y="471112"/>
                  <a:pt x="5504702" y="575733"/>
                </a:cubicBezTo>
                <a:cubicBezTo>
                  <a:pt x="5332829" y="747606"/>
                  <a:pt x="5595765" y="560179"/>
                  <a:pt x="5420035" y="677333"/>
                </a:cubicBezTo>
                <a:cubicBezTo>
                  <a:pt x="5414391" y="694266"/>
                  <a:pt x="5413003" y="713281"/>
                  <a:pt x="5403102" y="728133"/>
                </a:cubicBezTo>
                <a:cubicBezTo>
                  <a:pt x="5377026" y="767247"/>
                  <a:pt x="5338986" y="787810"/>
                  <a:pt x="5301502" y="812800"/>
                </a:cubicBezTo>
                <a:cubicBezTo>
                  <a:pt x="5211190" y="948267"/>
                  <a:pt x="5329725" y="784578"/>
                  <a:pt x="5216835" y="897466"/>
                </a:cubicBezTo>
                <a:cubicBezTo>
                  <a:pt x="5202444" y="911857"/>
                  <a:pt x="5195997" y="932632"/>
                  <a:pt x="5182968" y="948266"/>
                </a:cubicBezTo>
                <a:cubicBezTo>
                  <a:pt x="5167637" y="966663"/>
                  <a:pt x="5149101" y="982133"/>
                  <a:pt x="5132168" y="999066"/>
                </a:cubicBezTo>
                <a:cubicBezTo>
                  <a:pt x="5120879" y="1021644"/>
                  <a:pt x="5111681" y="1045394"/>
                  <a:pt x="5098302" y="1066800"/>
                </a:cubicBezTo>
                <a:cubicBezTo>
                  <a:pt x="5083344" y="1090732"/>
                  <a:pt x="5061504" y="1110029"/>
                  <a:pt x="5047502" y="1134533"/>
                </a:cubicBezTo>
                <a:cubicBezTo>
                  <a:pt x="4988882" y="1237117"/>
                  <a:pt x="5075959" y="1139941"/>
                  <a:pt x="4996702" y="1219200"/>
                </a:cubicBezTo>
                <a:lnTo>
                  <a:pt x="4776568" y="1540933"/>
                </a:lnTo>
                <a:lnTo>
                  <a:pt x="5386168" y="2387600"/>
                </a:lnTo>
                <a:lnTo>
                  <a:pt x="5504702" y="2709333"/>
                </a:lnTo>
                <a:cubicBezTo>
                  <a:pt x="5549857" y="2731911"/>
                  <a:pt x="5597576" y="2749962"/>
                  <a:pt x="5640168" y="2777066"/>
                </a:cubicBezTo>
                <a:cubicBezTo>
                  <a:pt x="5736594" y="2838428"/>
                  <a:pt x="5642412" y="2845549"/>
                  <a:pt x="5792568" y="2895600"/>
                </a:cubicBezTo>
                <a:lnTo>
                  <a:pt x="5894168" y="2929466"/>
                </a:lnTo>
                <a:cubicBezTo>
                  <a:pt x="5905457" y="2946399"/>
                  <a:pt x="5913644" y="2965875"/>
                  <a:pt x="5928035" y="2980266"/>
                </a:cubicBezTo>
                <a:cubicBezTo>
                  <a:pt x="5942426" y="2994657"/>
                  <a:pt x="5968049" y="2996875"/>
                  <a:pt x="5978835" y="3014133"/>
                </a:cubicBezTo>
                <a:cubicBezTo>
                  <a:pt x="5997755" y="3044405"/>
                  <a:pt x="6001413" y="3081866"/>
                  <a:pt x="6012702" y="3115733"/>
                </a:cubicBezTo>
                <a:cubicBezTo>
                  <a:pt x="6018346" y="3132666"/>
                  <a:pt x="6019734" y="3151682"/>
                  <a:pt x="6029635" y="3166533"/>
                </a:cubicBezTo>
                <a:cubicBezTo>
                  <a:pt x="6119947" y="3302000"/>
                  <a:pt x="6001413" y="3138311"/>
                  <a:pt x="6114302" y="3251200"/>
                </a:cubicBezTo>
                <a:cubicBezTo>
                  <a:pt x="6134258" y="3271156"/>
                  <a:pt x="6147035" y="3297252"/>
                  <a:pt x="6165102" y="3318933"/>
                </a:cubicBezTo>
                <a:cubicBezTo>
                  <a:pt x="6175322" y="3331198"/>
                  <a:pt x="6187679" y="3341511"/>
                  <a:pt x="6198968" y="3352800"/>
                </a:cubicBezTo>
                <a:lnTo>
                  <a:pt x="6198968" y="3352800"/>
                </a:lnTo>
                <a:lnTo>
                  <a:pt x="5199902" y="3420533"/>
                </a:lnTo>
                <a:cubicBezTo>
                  <a:pt x="5052577" y="3436902"/>
                  <a:pt x="4985839" y="3446059"/>
                  <a:pt x="4827368" y="3454400"/>
                </a:cubicBezTo>
                <a:cubicBezTo>
                  <a:pt x="4686339" y="3461823"/>
                  <a:pt x="4545146" y="3465689"/>
                  <a:pt x="4404035" y="3471333"/>
                </a:cubicBezTo>
                <a:cubicBezTo>
                  <a:pt x="4106353" y="3570561"/>
                  <a:pt x="4325731" y="3510294"/>
                  <a:pt x="3675902" y="3488266"/>
                </a:cubicBezTo>
                <a:cubicBezTo>
                  <a:pt x="3551667" y="3484055"/>
                  <a:pt x="3427546" y="3476977"/>
                  <a:pt x="3303368" y="3471333"/>
                </a:cubicBezTo>
                <a:cubicBezTo>
                  <a:pt x="1705723" y="3506446"/>
                  <a:pt x="2273654" y="3454079"/>
                  <a:pt x="1593102" y="3522133"/>
                </a:cubicBezTo>
                <a:cubicBezTo>
                  <a:pt x="1378613" y="3516489"/>
                  <a:pt x="1163967" y="3515169"/>
                  <a:pt x="949635" y="3505200"/>
                </a:cubicBezTo>
                <a:cubicBezTo>
                  <a:pt x="887957" y="3502331"/>
                  <a:pt x="867160" y="3486473"/>
                  <a:pt x="814168" y="3471333"/>
                </a:cubicBezTo>
                <a:cubicBezTo>
                  <a:pt x="791791" y="3464940"/>
                  <a:pt x="768812" y="3460794"/>
                  <a:pt x="746435" y="3454400"/>
                </a:cubicBezTo>
                <a:cubicBezTo>
                  <a:pt x="729272" y="3449496"/>
                  <a:pt x="713328" y="3439825"/>
                  <a:pt x="695635" y="3437466"/>
                </a:cubicBezTo>
                <a:cubicBezTo>
                  <a:pt x="628263" y="3428483"/>
                  <a:pt x="560066" y="3427296"/>
                  <a:pt x="492435" y="3420533"/>
                </a:cubicBezTo>
                <a:cubicBezTo>
                  <a:pt x="288096" y="3400100"/>
                  <a:pt x="427820" y="3403600"/>
                  <a:pt x="272302" y="3403600"/>
                </a:cubicBezTo>
                <a:lnTo>
                  <a:pt x="221502" y="3335866"/>
                </a:lnTo>
                <a:cubicBezTo>
                  <a:pt x="210213" y="3285066"/>
                  <a:pt x="204091" y="3232835"/>
                  <a:pt x="187635" y="3183466"/>
                </a:cubicBezTo>
                <a:cubicBezTo>
                  <a:pt x="181199" y="3164159"/>
                  <a:pt x="162869" y="3150869"/>
                  <a:pt x="153768" y="3132666"/>
                </a:cubicBezTo>
                <a:cubicBezTo>
                  <a:pt x="83661" y="2992452"/>
                  <a:pt x="200026" y="3176652"/>
                  <a:pt x="102968" y="3031066"/>
                </a:cubicBezTo>
                <a:cubicBezTo>
                  <a:pt x="97324" y="3008488"/>
                  <a:pt x="94207" y="2985124"/>
                  <a:pt x="86035" y="2963333"/>
                </a:cubicBezTo>
                <a:cubicBezTo>
                  <a:pt x="77172" y="2939698"/>
                  <a:pt x="62112" y="2918802"/>
                  <a:pt x="52168" y="2895600"/>
                </a:cubicBezTo>
                <a:cubicBezTo>
                  <a:pt x="45137" y="2879194"/>
                  <a:pt x="40879" y="2861733"/>
                  <a:pt x="35235" y="2844800"/>
                </a:cubicBezTo>
                <a:cubicBezTo>
                  <a:pt x="29591" y="2799644"/>
                  <a:pt x="25783" y="2754221"/>
                  <a:pt x="18302" y="2709333"/>
                </a:cubicBezTo>
                <a:cubicBezTo>
                  <a:pt x="14476" y="2686377"/>
                  <a:pt x="-5319" y="2663891"/>
                  <a:pt x="1368" y="2641600"/>
                </a:cubicBezTo>
                <a:cubicBezTo>
                  <a:pt x="13064" y="2602614"/>
                  <a:pt x="69102" y="2540000"/>
                  <a:pt x="69102" y="2540000"/>
                </a:cubicBezTo>
                <a:cubicBezTo>
                  <a:pt x="102067" y="2441104"/>
                  <a:pt x="60242" y="2531926"/>
                  <a:pt x="136835" y="2455333"/>
                </a:cubicBezTo>
                <a:cubicBezTo>
                  <a:pt x="151226" y="2440942"/>
                  <a:pt x="158873" y="2421094"/>
                  <a:pt x="170702" y="2404533"/>
                </a:cubicBezTo>
                <a:cubicBezTo>
                  <a:pt x="183490" y="2386629"/>
                  <a:pt x="242063" y="2312610"/>
                  <a:pt x="255368" y="2286000"/>
                </a:cubicBezTo>
                <a:cubicBezTo>
                  <a:pt x="263350" y="2270035"/>
                  <a:pt x="265271" y="2251606"/>
                  <a:pt x="272302" y="2235200"/>
                </a:cubicBezTo>
                <a:cubicBezTo>
                  <a:pt x="282246" y="2211998"/>
                  <a:pt x="294879" y="2190044"/>
                  <a:pt x="306168" y="2167466"/>
                </a:cubicBezTo>
                <a:cubicBezTo>
                  <a:pt x="336122" y="2017701"/>
                  <a:pt x="320197" y="2143733"/>
                  <a:pt x="306168" y="1947333"/>
                </a:cubicBezTo>
                <a:cubicBezTo>
                  <a:pt x="298115" y="1834590"/>
                  <a:pt x="299027" y="1721271"/>
                  <a:pt x="289235" y="1608666"/>
                </a:cubicBezTo>
                <a:cubicBezTo>
                  <a:pt x="287689" y="1590884"/>
                  <a:pt x="276998" y="1575086"/>
                  <a:pt x="272302" y="1557866"/>
                </a:cubicBezTo>
                <a:cubicBezTo>
                  <a:pt x="259280" y="1510120"/>
                  <a:pt x="230526" y="1372715"/>
                  <a:pt x="204568" y="1320800"/>
                </a:cubicBezTo>
                <a:lnTo>
                  <a:pt x="136835" y="1185333"/>
                </a:lnTo>
                <a:cubicBezTo>
                  <a:pt x="131191" y="1157111"/>
                  <a:pt x="126146" y="1128762"/>
                  <a:pt x="119902" y="1100666"/>
                </a:cubicBezTo>
                <a:cubicBezTo>
                  <a:pt x="114853" y="1077948"/>
                  <a:pt x="107532" y="1055754"/>
                  <a:pt x="102968" y="1032933"/>
                </a:cubicBezTo>
                <a:cubicBezTo>
                  <a:pt x="73165" y="883918"/>
                  <a:pt x="102058" y="979402"/>
                  <a:pt x="69102" y="880533"/>
                </a:cubicBezTo>
                <a:cubicBezTo>
                  <a:pt x="74746" y="795866"/>
                  <a:pt x="62092" y="707940"/>
                  <a:pt x="86035" y="626533"/>
                </a:cubicBezTo>
                <a:cubicBezTo>
                  <a:pt x="93158" y="602316"/>
                  <a:pt x="134376" y="608826"/>
                  <a:pt x="153768" y="592666"/>
                </a:cubicBezTo>
                <a:cubicBezTo>
                  <a:pt x="169402" y="579637"/>
                  <a:pt x="176346" y="558799"/>
                  <a:pt x="187635" y="541866"/>
                </a:cubicBezTo>
                <a:cubicBezTo>
                  <a:pt x="198924" y="507999"/>
                  <a:pt x="201700" y="469969"/>
                  <a:pt x="221502" y="440266"/>
                </a:cubicBezTo>
                <a:cubicBezTo>
                  <a:pt x="232791" y="423333"/>
                  <a:pt x="246267" y="407669"/>
                  <a:pt x="255368" y="389466"/>
                </a:cubicBezTo>
                <a:cubicBezTo>
                  <a:pt x="263350" y="373501"/>
                  <a:pt x="265271" y="355072"/>
                  <a:pt x="272302" y="338666"/>
                </a:cubicBezTo>
                <a:cubicBezTo>
                  <a:pt x="298084" y="278507"/>
                  <a:pt x="306021" y="271154"/>
                  <a:pt x="340035" y="220133"/>
                </a:cubicBezTo>
                <a:lnTo>
                  <a:pt x="373902" y="118533"/>
                </a:lnTo>
                <a:cubicBezTo>
                  <a:pt x="392620" y="62379"/>
                  <a:pt x="390835" y="85582"/>
                  <a:pt x="390835" y="50800"/>
                </a:cubicBezTo>
                <a:lnTo>
                  <a:pt x="458568" y="33866"/>
                </a:lnTo>
                <a:lnTo>
                  <a:pt x="610968" y="33866"/>
                </a:lnTo>
                <a:lnTo>
                  <a:pt x="6046568" y="0"/>
                </a:lnTo>
                <a:close/>
              </a:path>
            </a:pathLst>
          </a:custGeom>
          <a:solidFill>
            <a:srgbClr val="B9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文本框 4"/>
          <p:cNvSpPr txBox="1"/>
          <p:nvPr/>
        </p:nvSpPr>
        <p:spPr>
          <a:xfrm>
            <a:off x="2712720" y="1924050"/>
            <a:ext cx="6766560" cy="2764790"/>
          </a:xfrm>
          <a:prstGeom prst="rect">
            <a:avLst/>
          </a:prstGeom>
          <a:noFill/>
          <a:effectLst/>
        </p:spPr>
        <p:txBody>
          <a:bodyPr vert="horz"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38125">
              <a:lnSpc>
                <a:spcPct val="150000"/>
              </a:lnSpc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238125">
              <a:lnSpc>
                <a:spcPct val="150000"/>
              </a:lnSpc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238125"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《箴言》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24:31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荆棘长满了地皮，刺草遮盖了田面，石墙也</a:t>
            </a:r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坍塌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tān  tā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了。</a:t>
            </a: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</a:t>
            </a:r>
            <a:endParaRPr lang="zh-CN"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88050" y="5114925"/>
            <a:ext cx="4060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备注：圣经中出现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  <a:endParaRPr lang="zh-CN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56505" y="1142365"/>
            <a:ext cx="2212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坍塌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262140" y="1256260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74" y="2463696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771390" y="2038985"/>
            <a:ext cx="1324610" cy="91700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觐</a:t>
            </a:r>
            <a:r>
              <a:rPr lang="en-US" altLang="zh-CN" sz="1990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endParaRPr lang="zh-CN" altLang="en-US" sz="199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84495" y="1629410"/>
            <a:ext cx="1790700" cy="10477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4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jìn</a:t>
            </a:r>
            <a:r>
              <a:rPr lang="en-US" altLang="zh-CN" sz="4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zh-CN" sz="4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22044" y="5378326"/>
            <a:ext cx="2676863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buFont typeface="+mj-lt"/>
              <a:buNone/>
              <a:tabLst>
                <a:tab pos="457200" algn="l"/>
              </a:tabLst>
            </a:pPr>
            <a:r>
              <a:rPr lang="zh-CN" altLang="zh-CN" sz="18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18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04480" y="5147945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</a:t>
            </a:r>
            <a:r>
              <a:rPr lang="en-US" altLang="zh-CN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朝见</a:t>
            </a:r>
            <a:r>
              <a:rPr lang="en-US" altLang="zh-CN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朝拜</a:t>
            </a:r>
            <a:b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40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277678" y="920547"/>
            <a:ext cx="2163078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觐</a:t>
            </a:r>
            <a:r>
              <a:rPr lang="en-US" altLang="zh-CN" sz="360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nk Free" panose="02010600030101010101" pitchFamily="2" charset="-122"/>
              <a:ea typeface="方正仿宋简体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922" y="1803252"/>
            <a:ext cx="8865704" cy="29320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74290" y="2159000"/>
            <a:ext cx="7533640" cy="36772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>
              <a:lnSpc>
                <a:spcPct val="150000"/>
              </a:lnSpc>
            </a:pPr>
            <a:endParaRPr lang="zh-CN" altLang="en-US" sz="2000">
              <a:latin typeface="Calibri" panose="020F0502020204030204" charset="0"/>
              <a:ea typeface="微软雅黑" panose="020B0503020204020204" charset="-122"/>
              <a:sym typeface="+mn-ea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《箴言》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25:7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宁可有人说：请你上来，强如在你</a:t>
            </a:r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觐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jìn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）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见的王子面前叫你退下。</a:t>
            </a: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</a:t>
            </a: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01409" y="5117719"/>
            <a:ext cx="3945834" cy="1101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en-US" altLang="zh-CN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圣经中出现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次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br>
              <a:rPr lang="zh-CN" altLang="en-US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18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74" y="2463696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54600" y="1235710"/>
            <a:ext cx="3315970" cy="13582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880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4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chǔ</a:t>
            </a:r>
            <a:r>
              <a:rPr lang="en-US" altLang="zh-CN" sz="4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endParaRPr lang="en-US" altLang="zh-CN" sz="4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6465" y="2464435"/>
            <a:ext cx="4400550" cy="50298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杵</a:t>
            </a:r>
            <a:endParaRPr lang="zh-CN" altLang="en-US" sz="166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12975" y="5252085"/>
            <a:ext cx="9060815" cy="2600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254000">
              <a:lnSpc>
                <a:spcPct val="150000"/>
              </a:lnSpc>
            </a:pPr>
            <a:endParaRPr lang="zh-CN" altLang="en-US" sz="240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91710" y="967105"/>
            <a:ext cx="4064000" cy="801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《箴言》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07540" y="2001520"/>
            <a:ext cx="8214995" cy="3930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囫囵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亵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麀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杀戮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贻羞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</a:p>
          <a:p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谦逊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吝惜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暴戾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瞻徇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碌碡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</a:p>
          <a:p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坍塌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觐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杵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臼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枢纽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</a:p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贪婪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</a:t>
            </a:r>
          </a:p>
          <a:p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共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18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               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92830" y="1080135"/>
            <a:ext cx="4794250" cy="36296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574236" y="4543482"/>
            <a:ext cx="7635736" cy="1060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8125">
              <a:lnSpc>
                <a:spcPts val="2625"/>
              </a:lnSpc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18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pPr indent="304800">
              <a:lnSpc>
                <a:spcPts val="2625"/>
              </a:lnSpc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</a:p>
          <a:p>
            <a:pPr indent="304800">
              <a:lnSpc>
                <a:spcPts val="262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zh-CN" sz="18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7870" y="4181475"/>
            <a:ext cx="1093851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54000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</a:t>
            </a:r>
          </a:p>
          <a:p>
            <a:pPr indent="254000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①一头粗一头细的圆木棒，用来在臼里捣粮食等或洗衣服时捶衣服。</a:t>
            </a:r>
          </a:p>
          <a:p>
            <a:pPr indent="254000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用细长的东西戳或捅。</a:t>
            </a:r>
            <a:b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8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649095" y="1936750"/>
            <a:ext cx="9355455" cy="131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endParaRPr lang="zh-CN" altLang="en-US" sz="2000">
              <a:latin typeface="Calibri" panose="020F0502020204030204" charset="0"/>
              <a:ea typeface="微软雅黑" panose="020B0503020204020204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endParaRPr lang="zh-CN" altLang="en-US" sz="2000">
              <a:latin typeface="Calibri" panose="020F0502020204030204" charset="0"/>
              <a:ea typeface="微软雅黑" panose="020B0503020204020204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《箴言》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27:22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你虽用</a:t>
            </a:r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杵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chǔ 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将愚妄人与打碎的麦子一同捣在臼中，他的愚妄还是离不了他。</a:t>
            </a: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br>
              <a:rPr lang="zh-CN" altLang="en-US" sz="2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r>
              <a:rPr lang="zh-CN" altLang="en-US" sz="200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r>
              <a:rPr lang="zh-CN" altLang="en-US" sz="200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000">
                <a:latin typeface="Calibri" panose="020F0502020204030204" charset="0"/>
                <a:ea typeface="微软雅黑" panose="020B0503020204020204" charset="-122"/>
                <a:sym typeface="+mn-ea"/>
              </a:rPr>
              <a:t>     </a:t>
            </a:r>
            <a:br>
              <a:rPr lang="en-US" altLang="zh-CN" sz="2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r>
              <a:rPr lang="en-US" altLang="zh-CN" sz="2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                                                      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备注：圣经中出现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次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  <a:t>        </a:t>
            </a:r>
            <a:br>
              <a:rPr lang="en-US" altLang="zh-CN" sz="4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5130" y="1354455"/>
            <a:ext cx="868680" cy="4800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杵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811995" y="135419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74" y="2463696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621530" y="-943610"/>
            <a:ext cx="831850" cy="90309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1990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臼</a:t>
            </a:r>
            <a:r>
              <a:rPr lang="en-US" altLang="zh-CN" sz="1990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zh-CN" sz="199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endParaRPr lang="zh-CN" altLang="en-US" sz="199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57341" y="5520394"/>
            <a:ext cx="382905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endParaRPr lang="zh-CN" altLang="zh-CN" sz="2000" b="1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54015" y="1629410"/>
            <a:ext cx="1444625" cy="7004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jiù</a:t>
            </a:r>
            <a:br>
              <a:rPr lang="en-US" altLang="zh-CN" sz="4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</a:br>
            <a:endParaRPr lang="en-US" altLang="zh-CN" sz="480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03650" y="5520690"/>
            <a:ext cx="9337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</a:t>
            </a:r>
            <a:r>
              <a:rPr lang="en-US" altLang="zh-CN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 </a:t>
            </a:r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中部下凹的舂米器具</a:t>
            </a:r>
            <a:r>
              <a:rPr lang="en-US" altLang="zh-CN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2 </a:t>
            </a:r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形状像臼的东西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3771900" y="24377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35" y="1013460"/>
            <a:ext cx="4638675" cy="45199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97395" y="1688465"/>
            <a:ext cx="3503295" cy="33788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br>
              <a:rPr lang="zh-CN" altLang="en-US" sz="28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80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205" y="1013460"/>
            <a:ext cx="4505960" cy="440880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94635" y="953804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臼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1733107" y="2174844"/>
            <a:ext cx="8963245" cy="2146514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</p:txBody>
      </p:sp>
      <p:sp>
        <p:nvSpPr>
          <p:cNvPr id="26" name="文本框 4"/>
          <p:cNvSpPr txBox="1"/>
          <p:nvPr/>
        </p:nvSpPr>
        <p:spPr>
          <a:xfrm>
            <a:off x="1903095" y="2262505"/>
            <a:ext cx="9040495" cy="2815590"/>
          </a:xfrm>
          <a:prstGeom prst="rect">
            <a:avLst/>
          </a:prstGeom>
          <a:noFill/>
          <a:effectLst/>
        </p:spPr>
        <p:txBody>
          <a:bodyPr vert="horz"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《箴言》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27:22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你虽用杵将愚妄人与打碎的麦子一同捣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</a:t>
            </a:r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臼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jiù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中，他的愚妄还是离不了他。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b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br>
              <a:rPr lang="en-US" altLang="zh-CN" sz="24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r>
              <a:rPr lang="en-US" altLang="zh-CN" sz="2400">
                <a:latin typeface="Calibri" panose="020F0502020204030204" charset="0"/>
                <a:ea typeface="微软雅黑" panose="020B0503020204020204" charset="-122"/>
                <a:sym typeface="+mn-ea"/>
              </a:rPr>
              <a:t>       </a:t>
            </a:r>
            <a:br>
              <a:rPr lang="zh-CN" altLang="en-US" sz="24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en-US" sz="1600" dirty="0">
              <a:solidFill>
                <a:schemeClr val="bg2">
                  <a:lumMod val="10000"/>
                </a:schemeClr>
              </a:solidFill>
              <a:latin typeface="Ink Free" panose="02010600030101010101" pitchFamily="2" charset="-122"/>
              <a:ea typeface="方正仿宋简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91480" y="5292725"/>
            <a:ext cx="62045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备注：圣经中出现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次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52" y="246369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3269615" y="-635"/>
            <a:ext cx="2216150" cy="74879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1660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枢</a:t>
            </a:r>
            <a:endParaRPr lang="zh-CN" altLang="en-US" sz="166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69" y="246369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6391910" y="2399030"/>
            <a:ext cx="923290" cy="25336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纽</a:t>
            </a:r>
            <a:endParaRPr lang="zh-CN" altLang="en-US" sz="166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26840" y="1800225"/>
            <a:ext cx="1558290" cy="3771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48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shū</a:t>
            </a:r>
            <a:endParaRPr lang="en-US" altLang="zh-CN" sz="4800" dirty="0">
              <a:solidFill>
                <a:schemeClr val="tx1"/>
              </a:solidFill>
              <a:latin typeface="Calibri" panose="020F05020202040302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42455" y="1800225"/>
            <a:ext cx="1825625" cy="3822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4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niǔ</a:t>
            </a:r>
            <a:endParaRPr lang="en-US" altLang="zh-CN" sz="44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77335" y="5083175"/>
            <a:ext cx="9204960" cy="1607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b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40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83105" y="2094865"/>
            <a:ext cx="9245600" cy="30854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释义：①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指重要的部分，事物相互联系的中心环节；</a:t>
            </a:r>
          </a:p>
          <a:p>
            <a:r>
              <a:rPr lang="en-US" altLang="zh-CN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</a:t>
            </a:r>
          </a:p>
          <a:p>
            <a:r>
              <a:rPr lang="en-US" altLang="zh-CN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也指重要的地点和事物关键之处；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</a:p>
          <a:p>
            <a:r>
              <a:rPr lang="en-US" altLang="zh-CN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</a:t>
            </a:r>
          </a:p>
          <a:p>
            <a:r>
              <a:rPr lang="en-US" altLang="zh-CN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③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指北极星的纽星天枢</a:t>
            </a:r>
            <a:b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8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991995" y="1924685"/>
            <a:ext cx="7929880" cy="15036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>
              <a:lnSpc>
                <a:spcPct val="150000"/>
              </a:lnSpc>
            </a:pPr>
            <a:endParaRPr lang="zh-CN" altLang="en-US" sz="2000">
              <a:latin typeface="Calibri" panose="020F0502020204030204" charset="0"/>
              <a:ea typeface="微软雅黑" panose="020B0503020204020204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endParaRPr lang="zh-CN" altLang="en-US" sz="2000">
              <a:latin typeface="Calibri" panose="020F0502020204030204" charset="0"/>
              <a:ea typeface="微软雅黑" panose="020B0503020204020204" charset="-122"/>
              <a:sym typeface="+mn-ea"/>
            </a:endParaRPr>
          </a:p>
          <a:p>
            <a:pPr indent="254000"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《箴言》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26:14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门在</a:t>
            </a:r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枢纽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sh</a:t>
            </a:r>
            <a:r>
              <a:rPr lang="en-US" altLang="zh-CN" sz="2800">
                <a:latin typeface="Calibri" panose="020F0502020204030204" charset="0"/>
                <a:ea typeface="微软雅黑" panose="020B0503020204020204" charset="-122"/>
                <a:sym typeface="+mn-ea"/>
              </a:rPr>
              <a:t>ū 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niǔ)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转动，懒惰人在床上也是如此。</a:t>
            </a: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br>
              <a:rPr lang="zh-CN" altLang="en-US" sz="2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r>
              <a:rPr lang="zh-CN" altLang="en-US" sz="200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000">
                <a:latin typeface="Calibri" panose="020F0502020204030204" charset="0"/>
                <a:ea typeface="微软雅黑" panose="020B0503020204020204" charset="-122"/>
                <a:sym typeface="+mn-ea"/>
              </a:rPr>
              <a:t>       </a:t>
            </a:r>
            <a:br>
              <a:rPr lang="zh-CN" altLang="en-US" sz="2000">
                <a:latin typeface="Calibri" panose="020F0502020204030204" charset="0"/>
                <a:ea typeface="微软雅黑" panose="020B0503020204020204" charset="-122"/>
                <a:sym typeface="+mn-ea"/>
              </a:rPr>
            </a:br>
            <a:endParaRPr lang="zh-CN" altLang="zh-CN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43734" y="110250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8" name="任意多边形: 形状 7"/>
          <p:cNvSpPr/>
          <p:nvPr/>
        </p:nvSpPr>
        <p:spPr>
          <a:xfrm>
            <a:off x="5058813" y="5005961"/>
            <a:ext cx="5874785" cy="933148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dirty="0">
                <a:solidFill>
                  <a:srgbClr val="333333"/>
                </a:solidFill>
                <a:effectLst/>
                <a:latin typeface="inherit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endParaRPr lang="zh-CN" altLang="en-US" sz="3100" dirty="0"/>
          </a:p>
        </p:txBody>
      </p:sp>
      <p:sp>
        <p:nvSpPr>
          <p:cNvPr id="3" name="文本框 2"/>
          <p:cNvSpPr txBox="1"/>
          <p:nvPr/>
        </p:nvSpPr>
        <p:spPr>
          <a:xfrm>
            <a:off x="5602965" y="5284229"/>
            <a:ext cx="6097656" cy="764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52400">
              <a:lnSpc>
                <a:spcPts val="2625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备注：圣经中出现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次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9" name="文本框 8"/>
          <p:cNvSpPr txBox="1"/>
          <p:nvPr/>
        </p:nvSpPr>
        <p:spPr>
          <a:xfrm>
            <a:off x="5186045" y="1003935"/>
            <a:ext cx="4427855" cy="5549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枢纽</a:t>
            </a:r>
            <a:r>
              <a:rPr lang="en-US" altLang="zh-CN" sz="320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endParaRPr lang="zh-CN" altLang="en-US" sz="32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52" y="246369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3359057" y="2398380"/>
            <a:ext cx="857250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贪</a:t>
            </a:r>
            <a:endParaRPr lang="zh-CN" altLang="en-US" sz="166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69" y="246369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6291580" y="2511425"/>
            <a:ext cx="923290" cy="25336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婪</a:t>
            </a:r>
            <a:endParaRPr lang="zh-CN" altLang="en-US" sz="166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73830" y="1801495"/>
            <a:ext cx="126746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tān</a:t>
            </a:r>
            <a:endParaRPr lang="zh-CN" alt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27850" y="1727200"/>
            <a:ext cx="1753235" cy="5797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4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lán</a:t>
            </a:r>
            <a:br>
              <a:rPr lang="en-US" altLang="zh-CN" sz="5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en-US" altLang="zh-CN" sz="5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02350" y="5158105"/>
            <a:ext cx="47155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释义：是指贪心并且不知满足，</a:t>
            </a:r>
          </a:p>
          <a:p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</a:t>
            </a:r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或者是渴求而不知满足。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30446" y="920547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贪婪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4365753" y="5135135"/>
            <a:ext cx="6173909" cy="560383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endParaRPr lang="zh-CN" altLang="en-US" sz="3100" dirty="0"/>
          </a:p>
        </p:txBody>
      </p:sp>
      <p:sp>
        <p:nvSpPr>
          <p:cNvPr id="11" name="任意多边形: 形状 10"/>
          <p:cNvSpPr/>
          <p:nvPr/>
        </p:nvSpPr>
        <p:spPr>
          <a:xfrm>
            <a:off x="1891030" y="2049780"/>
            <a:ext cx="8753475" cy="1942465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1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1" algn="l" defTabSz="13779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《箴言》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28:25  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心中</a:t>
            </a:r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贪婪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tān 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lán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）的挑起争端；依靠耶和华的，必得丰裕。</a:t>
            </a:r>
            <a:b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b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800" kern="1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71695" y="5135245"/>
            <a:ext cx="3408680" cy="13030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备注：圣经中出现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15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次</a:t>
            </a: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35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889493" y="1994130"/>
            <a:ext cx="1858002" cy="184763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0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400000">
                <a:latin typeface="Calibri" panose="020F0502020204030204" charset="0"/>
                <a:ea typeface="微软雅黑" panose="020B0503020204020204" charset="-122"/>
                <a:sym typeface="+mn-ea"/>
              </a:rPr>
              <a:t>囫</a:t>
            </a:r>
            <a:r>
              <a:rPr lang="zh-CN" altLang="en-US" sz="400000" dirty="0">
                <a:latin typeface="楷体" panose="02010609060101010101" pitchFamily="49" charset="-122"/>
                <a:ea typeface="楷体" panose="02010609060101010101" pitchFamily="49" charset="-122"/>
              </a:rPr>
              <a:t>囫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97" y="237885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6378575" y="2378075"/>
            <a:ext cx="1979930" cy="27692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70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囵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40547" y="1615948"/>
            <a:ext cx="1451728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185660" y="1609725"/>
            <a:ext cx="152082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l</a:t>
            </a:r>
            <a:r>
              <a:rPr lang="en-US" altLang="zh-CN" sz="4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ú</a:t>
            </a:r>
            <a:r>
              <a:rPr lang="en-US" altLang="zh-CN" sz="4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11805" y="2378710"/>
            <a:ext cx="3366770" cy="36410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7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囫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10655" y="565150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释义：整个的，完整无缺的。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/>
          <p:cNvSpPr txBox="1"/>
          <p:nvPr/>
        </p:nvSpPr>
        <p:spPr>
          <a:xfrm>
            <a:off x="2875025" y="2767280"/>
            <a:ext cx="6266690" cy="1445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谢谢大家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256459" y="124371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45162" y="1149821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囫囵</a:t>
            </a:r>
          </a:p>
        </p:txBody>
      </p:sp>
      <p:sp>
        <p:nvSpPr>
          <p:cNvPr id="7" name="任意多边形: 形状 6"/>
          <p:cNvSpPr/>
          <p:nvPr/>
        </p:nvSpPr>
        <p:spPr>
          <a:xfrm>
            <a:off x="1946275" y="1795780"/>
            <a:ext cx="8848090" cy="3698875"/>
          </a:xfrm>
          <a:custGeom>
            <a:avLst/>
            <a:gdLst>
              <a:gd name="connsiteX0" fmla="*/ 6046568 w 6198968"/>
              <a:gd name="connsiteY0" fmla="*/ 0 h 3526605"/>
              <a:gd name="connsiteX1" fmla="*/ 6046568 w 6198968"/>
              <a:gd name="connsiteY1" fmla="*/ 0 h 3526605"/>
              <a:gd name="connsiteX2" fmla="*/ 5928035 w 6198968"/>
              <a:gd name="connsiteY2" fmla="*/ 101600 h 3526605"/>
              <a:gd name="connsiteX3" fmla="*/ 5860302 w 6198968"/>
              <a:gd name="connsiteY3" fmla="*/ 152400 h 3526605"/>
              <a:gd name="connsiteX4" fmla="*/ 5792568 w 6198968"/>
              <a:gd name="connsiteY4" fmla="*/ 220133 h 3526605"/>
              <a:gd name="connsiteX5" fmla="*/ 5741768 w 6198968"/>
              <a:gd name="connsiteY5" fmla="*/ 321733 h 3526605"/>
              <a:gd name="connsiteX6" fmla="*/ 5690968 w 6198968"/>
              <a:gd name="connsiteY6" fmla="*/ 355600 h 3526605"/>
              <a:gd name="connsiteX7" fmla="*/ 5589368 w 6198968"/>
              <a:gd name="connsiteY7" fmla="*/ 491066 h 3526605"/>
              <a:gd name="connsiteX8" fmla="*/ 5504702 w 6198968"/>
              <a:gd name="connsiteY8" fmla="*/ 575733 h 3526605"/>
              <a:gd name="connsiteX9" fmla="*/ 5420035 w 6198968"/>
              <a:gd name="connsiteY9" fmla="*/ 677333 h 3526605"/>
              <a:gd name="connsiteX10" fmla="*/ 5403102 w 6198968"/>
              <a:gd name="connsiteY10" fmla="*/ 728133 h 3526605"/>
              <a:gd name="connsiteX11" fmla="*/ 5301502 w 6198968"/>
              <a:gd name="connsiteY11" fmla="*/ 812800 h 3526605"/>
              <a:gd name="connsiteX12" fmla="*/ 5216835 w 6198968"/>
              <a:gd name="connsiteY12" fmla="*/ 897466 h 3526605"/>
              <a:gd name="connsiteX13" fmla="*/ 5182968 w 6198968"/>
              <a:gd name="connsiteY13" fmla="*/ 948266 h 3526605"/>
              <a:gd name="connsiteX14" fmla="*/ 5132168 w 6198968"/>
              <a:gd name="connsiteY14" fmla="*/ 999066 h 3526605"/>
              <a:gd name="connsiteX15" fmla="*/ 5098302 w 6198968"/>
              <a:gd name="connsiteY15" fmla="*/ 1066800 h 3526605"/>
              <a:gd name="connsiteX16" fmla="*/ 5047502 w 6198968"/>
              <a:gd name="connsiteY16" fmla="*/ 1134533 h 3526605"/>
              <a:gd name="connsiteX17" fmla="*/ 4996702 w 6198968"/>
              <a:gd name="connsiteY17" fmla="*/ 1219200 h 3526605"/>
              <a:gd name="connsiteX18" fmla="*/ 4776568 w 6198968"/>
              <a:gd name="connsiteY18" fmla="*/ 1540933 h 3526605"/>
              <a:gd name="connsiteX19" fmla="*/ 5386168 w 6198968"/>
              <a:gd name="connsiteY19" fmla="*/ 2387600 h 3526605"/>
              <a:gd name="connsiteX20" fmla="*/ 5504702 w 6198968"/>
              <a:gd name="connsiteY20" fmla="*/ 2709333 h 3526605"/>
              <a:gd name="connsiteX21" fmla="*/ 5640168 w 6198968"/>
              <a:gd name="connsiteY21" fmla="*/ 2777066 h 3526605"/>
              <a:gd name="connsiteX22" fmla="*/ 5792568 w 6198968"/>
              <a:gd name="connsiteY22" fmla="*/ 2895600 h 3526605"/>
              <a:gd name="connsiteX23" fmla="*/ 5894168 w 6198968"/>
              <a:gd name="connsiteY23" fmla="*/ 2929466 h 3526605"/>
              <a:gd name="connsiteX24" fmla="*/ 5928035 w 6198968"/>
              <a:gd name="connsiteY24" fmla="*/ 2980266 h 3526605"/>
              <a:gd name="connsiteX25" fmla="*/ 5978835 w 6198968"/>
              <a:gd name="connsiteY25" fmla="*/ 3014133 h 3526605"/>
              <a:gd name="connsiteX26" fmla="*/ 6012702 w 6198968"/>
              <a:gd name="connsiteY26" fmla="*/ 3115733 h 3526605"/>
              <a:gd name="connsiteX27" fmla="*/ 6029635 w 6198968"/>
              <a:gd name="connsiteY27" fmla="*/ 3166533 h 3526605"/>
              <a:gd name="connsiteX28" fmla="*/ 6114302 w 6198968"/>
              <a:gd name="connsiteY28" fmla="*/ 3251200 h 3526605"/>
              <a:gd name="connsiteX29" fmla="*/ 6165102 w 6198968"/>
              <a:gd name="connsiteY29" fmla="*/ 3318933 h 3526605"/>
              <a:gd name="connsiteX30" fmla="*/ 6198968 w 6198968"/>
              <a:gd name="connsiteY30" fmla="*/ 3352800 h 3526605"/>
              <a:gd name="connsiteX31" fmla="*/ 6198968 w 6198968"/>
              <a:gd name="connsiteY31" fmla="*/ 3352800 h 3526605"/>
              <a:gd name="connsiteX32" fmla="*/ 5199902 w 6198968"/>
              <a:gd name="connsiteY32" fmla="*/ 3420533 h 3526605"/>
              <a:gd name="connsiteX33" fmla="*/ 4827368 w 6198968"/>
              <a:gd name="connsiteY33" fmla="*/ 3454400 h 3526605"/>
              <a:gd name="connsiteX34" fmla="*/ 4404035 w 6198968"/>
              <a:gd name="connsiteY34" fmla="*/ 3471333 h 3526605"/>
              <a:gd name="connsiteX35" fmla="*/ 3675902 w 6198968"/>
              <a:gd name="connsiteY35" fmla="*/ 3488266 h 3526605"/>
              <a:gd name="connsiteX36" fmla="*/ 3303368 w 6198968"/>
              <a:gd name="connsiteY36" fmla="*/ 3471333 h 3526605"/>
              <a:gd name="connsiteX37" fmla="*/ 1593102 w 6198968"/>
              <a:gd name="connsiteY37" fmla="*/ 3522133 h 3526605"/>
              <a:gd name="connsiteX38" fmla="*/ 949635 w 6198968"/>
              <a:gd name="connsiteY38" fmla="*/ 3505200 h 3526605"/>
              <a:gd name="connsiteX39" fmla="*/ 814168 w 6198968"/>
              <a:gd name="connsiteY39" fmla="*/ 3471333 h 3526605"/>
              <a:gd name="connsiteX40" fmla="*/ 746435 w 6198968"/>
              <a:gd name="connsiteY40" fmla="*/ 3454400 h 3526605"/>
              <a:gd name="connsiteX41" fmla="*/ 695635 w 6198968"/>
              <a:gd name="connsiteY41" fmla="*/ 3437466 h 3526605"/>
              <a:gd name="connsiteX42" fmla="*/ 492435 w 6198968"/>
              <a:gd name="connsiteY42" fmla="*/ 3420533 h 3526605"/>
              <a:gd name="connsiteX43" fmla="*/ 272302 w 6198968"/>
              <a:gd name="connsiteY43" fmla="*/ 3403600 h 3526605"/>
              <a:gd name="connsiteX44" fmla="*/ 221502 w 6198968"/>
              <a:gd name="connsiteY44" fmla="*/ 3335866 h 3526605"/>
              <a:gd name="connsiteX45" fmla="*/ 187635 w 6198968"/>
              <a:gd name="connsiteY45" fmla="*/ 3183466 h 3526605"/>
              <a:gd name="connsiteX46" fmla="*/ 153768 w 6198968"/>
              <a:gd name="connsiteY46" fmla="*/ 3132666 h 3526605"/>
              <a:gd name="connsiteX47" fmla="*/ 102968 w 6198968"/>
              <a:gd name="connsiteY47" fmla="*/ 3031066 h 3526605"/>
              <a:gd name="connsiteX48" fmla="*/ 86035 w 6198968"/>
              <a:gd name="connsiteY48" fmla="*/ 2963333 h 3526605"/>
              <a:gd name="connsiteX49" fmla="*/ 52168 w 6198968"/>
              <a:gd name="connsiteY49" fmla="*/ 2895600 h 3526605"/>
              <a:gd name="connsiteX50" fmla="*/ 35235 w 6198968"/>
              <a:gd name="connsiteY50" fmla="*/ 2844800 h 3526605"/>
              <a:gd name="connsiteX51" fmla="*/ 18302 w 6198968"/>
              <a:gd name="connsiteY51" fmla="*/ 2709333 h 3526605"/>
              <a:gd name="connsiteX52" fmla="*/ 1368 w 6198968"/>
              <a:gd name="connsiteY52" fmla="*/ 2641600 h 3526605"/>
              <a:gd name="connsiteX53" fmla="*/ 69102 w 6198968"/>
              <a:gd name="connsiteY53" fmla="*/ 2540000 h 3526605"/>
              <a:gd name="connsiteX54" fmla="*/ 136835 w 6198968"/>
              <a:gd name="connsiteY54" fmla="*/ 2455333 h 3526605"/>
              <a:gd name="connsiteX55" fmla="*/ 170702 w 6198968"/>
              <a:gd name="connsiteY55" fmla="*/ 2404533 h 3526605"/>
              <a:gd name="connsiteX56" fmla="*/ 255368 w 6198968"/>
              <a:gd name="connsiteY56" fmla="*/ 2286000 h 3526605"/>
              <a:gd name="connsiteX57" fmla="*/ 272302 w 6198968"/>
              <a:gd name="connsiteY57" fmla="*/ 2235200 h 3526605"/>
              <a:gd name="connsiteX58" fmla="*/ 306168 w 6198968"/>
              <a:gd name="connsiteY58" fmla="*/ 2167466 h 3526605"/>
              <a:gd name="connsiteX59" fmla="*/ 306168 w 6198968"/>
              <a:gd name="connsiteY59" fmla="*/ 1947333 h 3526605"/>
              <a:gd name="connsiteX60" fmla="*/ 289235 w 6198968"/>
              <a:gd name="connsiteY60" fmla="*/ 1608666 h 3526605"/>
              <a:gd name="connsiteX61" fmla="*/ 272302 w 6198968"/>
              <a:gd name="connsiteY61" fmla="*/ 1557866 h 3526605"/>
              <a:gd name="connsiteX62" fmla="*/ 204568 w 6198968"/>
              <a:gd name="connsiteY62" fmla="*/ 1320800 h 3526605"/>
              <a:gd name="connsiteX63" fmla="*/ 136835 w 6198968"/>
              <a:gd name="connsiteY63" fmla="*/ 1185333 h 3526605"/>
              <a:gd name="connsiteX64" fmla="*/ 119902 w 6198968"/>
              <a:gd name="connsiteY64" fmla="*/ 1100666 h 3526605"/>
              <a:gd name="connsiteX65" fmla="*/ 102968 w 6198968"/>
              <a:gd name="connsiteY65" fmla="*/ 1032933 h 3526605"/>
              <a:gd name="connsiteX66" fmla="*/ 69102 w 6198968"/>
              <a:gd name="connsiteY66" fmla="*/ 880533 h 3526605"/>
              <a:gd name="connsiteX67" fmla="*/ 86035 w 6198968"/>
              <a:gd name="connsiteY67" fmla="*/ 626533 h 3526605"/>
              <a:gd name="connsiteX68" fmla="*/ 153768 w 6198968"/>
              <a:gd name="connsiteY68" fmla="*/ 592666 h 3526605"/>
              <a:gd name="connsiteX69" fmla="*/ 187635 w 6198968"/>
              <a:gd name="connsiteY69" fmla="*/ 541866 h 3526605"/>
              <a:gd name="connsiteX70" fmla="*/ 221502 w 6198968"/>
              <a:gd name="connsiteY70" fmla="*/ 440266 h 3526605"/>
              <a:gd name="connsiteX71" fmla="*/ 255368 w 6198968"/>
              <a:gd name="connsiteY71" fmla="*/ 389466 h 3526605"/>
              <a:gd name="connsiteX72" fmla="*/ 272302 w 6198968"/>
              <a:gd name="connsiteY72" fmla="*/ 338666 h 3526605"/>
              <a:gd name="connsiteX73" fmla="*/ 340035 w 6198968"/>
              <a:gd name="connsiteY73" fmla="*/ 220133 h 3526605"/>
              <a:gd name="connsiteX74" fmla="*/ 373902 w 6198968"/>
              <a:gd name="connsiteY74" fmla="*/ 118533 h 3526605"/>
              <a:gd name="connsiteX75" fmla="*/ 390835 w 6198968"/>
              <a:gd name="connsiteY75" fmla="*/ 50800 h 3526605"/>
              <a:gd name="connsiteX76" fmla="*/ 458568 w 6198968"/>
              <a:gd name="connsiteY76" fmla="*/ 33866 h 3526605"/>
              <a:gd name="connsiteX77" fmla="*/ 610968 w 6198968"/>
              <a:gd name="connsiteY77" fmla="*/ 33866 h 3526605"/>
              <a:gd name="connsiteX78" fmla="*/ 6046568 w 6198968"/>
              <a:gd name="connsiteY78" fmla="*/ 0 h 35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198968" h="3526605">
                <a:moveTo>
                  <a:pt x="6046568" y="0"/>
                </a:moveTo>
                <a:lnTo>
                  <a:pt x="6046568" y="0"/>
                </a:lnTo>
                <a:cubicBezTo>
                  <a:pt x="6007057" y="33867"/>
                  <a:pt x="5968311" y="68647"/>
                  <a:pt x="5928035" y="101600"/>
                </a:cubicBezTo>
                <a:cubicBezTo>
                  <a:pt x="5906192" y="119471"/>
                  <a:pt x="5881541" y="133816"/>
                  <a:pt x="5860302" y="152400"/>
                </a:cubicBezTo>
                <a:cubicBezTo>
                  <a:pt x="5836272" y="173426"/>
                  <a:pt x="5815146" y="197555"/>
                  <a:pt x="5792568" y="220133"/>
                </a:cubicBezTo>
                <a:cubicBezTo>
                  <a:pt x="5778796" y="261451"/>
                  <a:pt x="5774595" y="288906"/>
                  <a:pt x="5741768" y="321733"/>
                </a:cubicBezTo>
                <a:cubicBezTo>
                  <a:pt x="5727377" y="336124"/>
                  <a:pt x="5704582" y="340473"/>
                  <a:pt x="5690968" y="355600"/>
                </a:cubicBezTo>
                <a:cubicBezTo>
                  <a:pt x="5653209" y="397555"/>
                  <a:pt x="5589368" y="491066"/>
                  <a:pt x="5589368" y="491066"/>
                </a:cubicBezTo>
                <a:cubicBezTo>
                  <a:pt x="5549658" y="610200"/>
                  <a:pt x="5609323" y="471112"/>
                  <a:pt x="5504702" y="575733"/>
                </a:cubicBezTo>
                <a:cubicBezTo>
                  <a:pt x="5332829" y="747606"/>
                  <a:pt x="5595765" y="560179"/>
                  <a:pt x="5420035" y="677333"/>
                </a:cubicBezTo>
                <a:cubicBezTo>
                  <a:pt x="5414391" y="694266"/>
                  <a:pt x="5413003" y="713281"/>
                  <a:pt x="5403102" y="728133"/>
                </a:cubicBezTo>
                <a:cubicBezTo>
                  <a:pt x="5377026" y="767247"/>
                  <a:pt x="5338986" y="787810"/>
                  <a:pt x="5301502" y="812800"/>
                </a:cubicBezTo>
                <a:cubicBezTo>
                  <a:pt x="5211190" y="948267"/>
                  <a:pt x="5329725" y="784578"/>
                  <a:pt x="5216835" y="897466"/>
                </a:cubicBezTo>
                <a:cubicBezTo>
                  <a:pt x="5202444" y="911857"/>
                  <a:pt x="5195997" y="932632"/>
                  <a:pt x="5182968" y="948266"/>
                </a:cubicBezTo>
                <a:cubicBezTo>
                  <a:pt x="5167637" y="966663"/>
                  <a:pt x="5149101" y="982133"/>
                  <a:pt x="5132168" y="999066"/>
                </a:cubicBezTo>
                <a:cubicBezTo>
                  <a:pt x="5120879" y="1021644"/>
                  <a:pt x="5111681" y="1045394"/>
                  <a:pt x="5098302" y="1066800"/>
                </a:cubicBezTo>
                <a:cubicBezTo>
                  <a:pt x="5083344" y="1090732"/>
                  <a:pt x="5061504" y="1110029"/>
                  <a:pt x="5047502" y="1134533"/>
                </a:cubicBezTo>
                <a:cubicBezTo>
                  <a:pt x="4988882" y="1237117"/>
                  <a:pt x="5075959" y="1139941"/>
                  <a:pt x="4996702" y="1219200"/>
                </a:cubicBezTo>
                <a:lnTo>
                  <a:pt x="4776568" y="1540933"/>
                </a:lnTo>
                <a:lnTo>
                  <a:pt x="5386168" y="2387600"/>
                </a:lnTo>
                <a:lnTo>
                  <a:pt x="5504702" y="2709333"/>
                </a:lnTo>
                <a:cubicBezTo>
                  <a:pt x="5549857" y="2731911"/>
                  <a:pt x="5597576" y="2749962"/>
                  <a:pt x="5640168" y="2777066"/>
                </a:cubicBezTo>
                <a:cubicBezTo>
                  <a:pt x="5736594" y="2838428"/>
                  <a:pt x="5642412" y="2845549"/>
                  <a:pt x="5792568" y="2895600"/>
                </a:cubicBezTo>
                <a:lnTo>
                  <a:pt x="5894168" y="2929466"/>
                </a:lnTo>
                <a:cubicBezTo>
                  <a:pt x="5905457" y="2946399"/>
                  <a:pt x="5913644" y="2965875"/>
                  <a:pt x="5928035" y="2980266"/>
                </a:cubicBezTo>
                <a:cubicBezTo>
                  <a:pt x="5942426" y="2994657"/>
                  <a:pt x="5968049" y="2996875"/>
                  <a:pt x="5978835" y="3014133"/>
                </a:cubicBezTo>
                <a:cubicBezTo>
                  <a:pt x="5997755" y="3044405"/>
                  <a:pt x="6001413" y="3081866"/>
                  <a:pt x="6012702" y="3115733"/>
                </a:cubicBezTo>
                <a:cubicBezTo>
                  <a:pt x="6018346" y="3132666"/>
                  <a:pt x="6019734" y="3151682"/>
                  <a:pt x="6029635" y="3166533"/>
                </a:cubicBezTo>
                <a:cubicBezTo>
                  <a:pt x="6119947" y="3302000"/>
                  <a:pt x="6001413" y="3138311"/>
                  <a:pt x="6114302" y="3251200"/>
                </a:cubicBezTo>
                <a:cubicBezTo>
                  <a:pt x="6134258" y="3271156"/>
                  <a:pt x="6147035" y="3297252"/>
                  <a:pt x="6165102" y="3318933"/>
                </a:cubicBezTo>
                <a:cubicBezTo>
                  <a:pt x="6175322" y="3331198"/>
                  <a:pt x="6187679" y="3341511"/>
                  <a:pt x="6198968" y="3352800"/>
                </a:cubicBezTo>
                <a:lnTo>
                  <a:pt x="6198968" y="3352800"/>
                </a:lnTo>
                <a:lnTo>
                  <a:pt x="5199902" y="3420533"/>
                </a:lnTo>
                <a:cubicBezTo>
                  <a:pt x="5052577" y="3436902"/>
                  <a:pt x="4985839" y="3446059"/>
                  <a:pt x="4827368" y="3454400"/>
                </a:cubicBezTo>
                <a:cubicBezTo>
                  <a:pt x="4686339" y="3461823"/>
                  <a:pt x="4545146" y="3465689"/>
                  <a:pt x="4404035" y="3471333"/>
                </a:cubicBezTo>
                <a:cubicBezTo>
                  <a:pt x="4106353" y="3570561"/>
                  <a:pt x="4325731" y="3510294"/>
                  <a:pt x="3675902" y="3488266"/>
                </a:cubicBezTo>
                <a:cubicBezTo>
                  <a:pt x="3551667" y="3484055"/>
                  <a:pt x="3427546" y="3476977"/>
                  <a:pt x="3303368" y="3471333"/>
                </a:cubicBezTo>
                <a:cubicBezTo>
                  <a:pt x="1705723" y="3506446"/>
                  <a:pt x="2273654" y="3454079"/>
                  <a:pt x="1593102" y="3522133"/>
                </a:cubicBezTo>
                <a:cubicBezTo>
                  <a:pt x="1378613" y="3516489"/>
                  <a:pt x="1163967" y="3515169"/>
                  <a:pt x="949635" y="3505200"/>
                </a:cubicBezTo>
                <a:cubicBezTo>
                  <a:pt x="887957" y="3502331"/>
                  <a:pt x="867160" y="3486473"/>
                  <a:pt x="814168" y="3471333"/>
                </a:cubicBezTo>
                <a:cubicBezTo>
                  <a:pt x="791791" y="3464940"/>
                  <a:pt x="768812" y="3460794"/>
                  <a:pt x="746435" y="3454400"/>
                </a:cubicBezTo>
                <a:cubicBezTo>
                  <a:pt x="729272" y="3449496"/>
                  <a:pt x="713328" y="3439825"/>
                  <a:pt x="695635" y="3437466"/>
                </a:cubicBezTo>
                <a:cubicBezTo>
                  <a:pt x="628263" y="3428483"/>
                  <a:pt x="560066" y="3427296"/>
                  <a:pt x="492435" y="3420533"/>
                </a:cubicBezTo>
                <a:cubicBezTo>
                  <a:pt x="288096" y="3400100"/>
                  <a:pt x="427820" y="3403600"/>
                  <a:pt x="272302" y="3403600"/>
                </a:cubicBezTo>
                <a:lnTo>
                  <a:pt x="221502" y="3335866"/>
                </a:lnTo>
                <a:cubicBezTo>
                  <a:pt x="210213" y="3285066"/>
                  <a:pt x="204091" y="3232835"/>
                  <a:pt x="187635" y="3183466"/>
                </a:cubicBezTo>
                <a:cubicBezTo>
                  <a:pt x="181199" y="3164159"/>
                  <a:pt x="162869" y="3150869"/>
                  <a:pt x="153768" y="3132666"/>
                </a:cubicBezTo>
                <a:cubicBezTo>
                  <a:pt x="83661" y="2992452"/>
                  <a:pt x="200026" y="3176652"/>
                  <a:pt x="102968" y="3031066"/>
                </a:cubicBezTo>
                <a:cubicBezTo>
                  <a:pt x="97324" y="3008488"/>
                  <a:pt x="94207" y="2985124"/>
                  <a:pt x="86035" y="2963333"/>
                </a:cubicBezTo>
                <a:cubicBezTo>
                  <a:pt x="77172" y="2939698"/>
                  <a:pt x="62112" y="2918802"/>
                  <a:pt x="52168" y="2895600"/>
                </a:cubicBezTo>
                <a:cubicBezTo>
                  <a:pt x="45137" y="2879194"/>
                  <a:pt x="40879" y="2861733"/>
                  <a:pt x="35235" y="2844800"/>
                </a:cubicBezTo>
                <a:cubicBezTo>
                  <a:pt x="29591" y="2799644"/>
                  <a:pt x="25783" y="2754221"/>
                  <a:pt x="18302" y="2709333"/>
                </a:cubicBezTo>
                <a:cubicBezTo>
                  <a:pt x="14476" y="2686377"/>
                  <a:pt x="-5319" y="2663891"/>
                  <a:pt x="1368" y="2641600"/>
                </a:cubicBezTo>
                <a:cubicBezTo>
                  <a:pt x="13064" y="2602614"/>
                  <a:pt x="69102" y="2540000"/>
                  <a:pt x="69102" y="2540000"/>
                </a:cubicBezTo>
                <a:cubicBezTo>
                  <a:pt x="102067" y="2441104"/>
                  <a:pt x="60242" y="2531926"/>
                  <a:pt x="136835" y="2455333"/>
                </a:cubicBezTo>
                <a:cubicBezTo>
                  <a:pt x="151226" y="2440942"/>
                  <a:pt x="158873" y="2421094"/>
                  <a:pt x="170702" y="2404533"/>
                </a:cubicBezTo>
                <a:cubicBezTo>
                  <a:pt x="183490" y="2386629"/>
                  <a:pt x="242063" y="2312610"/>
                  <a:pt x="255368" y="2286000"/>
                </a:cubicBezTo>
                <a:cubicBezTo>
                  <a:pt x="263350" y="2270035"/>
                  <a:pt x="265271" y="2251606"/>
                  <a:pt x="272302" y="2235200"/>
                </a:cubicBezTo>
                <a:cubicBezTo>
                  <a:pt x="282246" y="2211998"/>
                  <a:pt x="294879" y="2190044"/>
                  <a:pt x="306168" y="2167466"/>
                </a:cubicBezTo>
                <a:cubicBezTo>
                  <a:pt x="336122" y="2017701"/>
                  <a:pt x="320197" y="2143733"/>
                  <a:pt x="306168" y="1947333"/>
                </a:cubicBezTo>
                <a:cubicBezTo>
                  <a:pt x="298115" y="1834590"/>
                  <a:pt x="299027" y="1721271"/>
                  <a:pt x="289235" y="1608666"/>
                </a:cubicBezTo>
                <a:cubicBezTo>
                  <a:pt x="287689" y="1590884"/>
                  <a:pt x="276998" y="1575086"/>
                  <a:pt x="272302" y="1557866"/>
                </a:cubicBezTo>
                <a:cubicBezTo>
                  <a:pt x="259280" y="1510120"/>
                  <a:pt x="230526" y="1372715"/>
                  <a:pt x="204568" y="1320800"/>
                </a:cubicBezTo>
                <a:lnTo>
                  <a:pt x="136835" y="1185333"/>
                </a:lnTo>
                <a:cubicBezTo>
                  <a:pt x="131191" y="1157111"/>
                  <a:pt x="126146" y="1128762"/>
                  <a:pt x="119902" y="1100666"/>
                </a:cubicBezTo>
                <a:cubicBezTo>
                  <a:pt x="114853" y="1077948"/>
                  <a:pt x="107532" y="1055754"/>
                  <a:pt x="102968" y="1032933"/>
                </a:cubicBezTo>
                <a:cubicBezTo>
                  <a:pt x="73165" y="883918"/>
                  <a:pt x="102058" y="979402"/>
                  <a:pt x="69102" y="880533"/>
                </a:cubicBezTo>
                <a:cubicBezTo>
                  <a:pt x="74746" y="795866"/>
                  <a:pt x="62092" y="707940"/>
                  <a:pt x="86035" y="626533"/>
                </a:cubicBezTo>
                <a:cubicBezTo>
                  <a:pt x="93158" y="602316"/>
                  <a:pt x="134376" y="608826"/>
                  <a:pt x="153768" y="592666"/>
                </a:cubicBezTo>
                <a:cubicBezTo>
                  <a:pt x="169402" y="579637"/>
                  <a:pt x="176346" y="558799"/>
                  <a:pt x="187635" y="541866"/>
                </a:cubicBezTo>
                <a:cubicBezTo>
                  <a:pt x="198924" y="507999"/>
                  <a:pt x="201700" y="469969"/>
                  <a:pt x="221502" y="440266"/>
                </a:cubicBezTo>
                <a:cubicBezTo>
                  <a:pt x="232791" y="423333"/>
                  <a:pt x="246267" y="407669"/>
                  <a:pt x="255368" y="389466"/>
                </a:cubicBezTo>
                <a:cubicBezTo>
                  <a:pt x="263350" y="373501"/>
                  <a:pt x="265271" y="355072"/>
                  <a:pt x="272302" y="338666"/>
                </a:cubicBezTo>
                <a:cubicBezTo>
                  <a:pt x="298084" y="278507"/>
                  <a:pt x="306021" y="271154"/>
                  <a:pt x="340035" y="220133"/>
                </a:cubicBezTo>
                <a:lnTo>
                  <a:pt x="373902" y="118533"/>
                </a:lnTo>
                <a:cubicBezTo>
                  <a:pt x="392620" y="62379"/>
                  <a:pt x="390835" y="85582"/>
                  <a:pt x="390835" y="50800"/>
                </a:cubicBezTo>
                <a:lnTo>
                  <a:pt x="458568" y="33866"/>
                </a:lnTo>
                <a:lnTo>
                  <a:pt x="610968" y="33866"/>
                </a:lnTo>
                <a:lnTo>
                  <a:pt x="6046568" y="0"/>
                </a:lnTo>
                <a:close/>
              </a:path>
            </a:pathLst>
          </a:custGeom>
          <a:solidFill>
            <a:srgbClr val="B9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文本框 4"/>
          <p:cNvSpPr txBox="1"/>
          <p:nvPr/>
        </p:nvSpPr>
        <p:spPr>
          <a:xfrm>
            <a:off x="2552413" y="1920131"/>
            <a:ext cx="6455669" cy="4123055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《箴言》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1:12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我们好像阴间，把他们活活吞下；他们如同下坑的人，被我们</a:t>
            </a:r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囫囵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hú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l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sym typeface="+mn-ea"/>
              </a:rPr>
              <a:t>ú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n</a:t>
            </a:r>
            <a:r>
              <a:rPr lang="zh-CN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吞了。</a:t>
            </a: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1600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8" name="文本框 4"/>
          <p:cNvSpPr txBox="1"/>
          <p:nvPr/>
        </p:nvSpPr>
        <p:spPr>
          <a:xfrm>
            <a:off x="6101715" y="5566410"/>
            <a:ext cx="3806190" cy="46037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备注：圣经中出现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98" y="2334488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4814570" y="2334260"/>
            <a:ext cx="2164715" cy="23304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亵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88610" y="1523365"/>
            <a:ext cx="127063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xiè</a:t>
            </a:r>
            <a:endParaRPr lang="en-US" altLang="zh-CN" sz="4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94350" y="5311140"/>
            <a:ext cx="6991985" cy="6883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释义：①</a:t>
            </a:r>
            <a:r>
              <a:rPr lang="en-US" altLang="zh-CN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轻慢；不庄重。</a:t>
            </a:r>
            <a:r>
              <a:rPr lang="en-US" altLang="zh-CN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</a:t>
            </a:r>
            <a:r>
              <a:rPr lang="en-US" altLang="zh-CN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淫秽</a:t>
            </a:r>
            <a:r>
              <a:rPr lang="en-US" altLang="zh-CN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</a:p>
          <a:p>
            <a:r>
              <a:rPr lang="en-US" altLang="zh-CN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③ </a:t>
            </a:r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旧指在家穿的便衣，或贴身的内衣</a:t>
            </a:r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30446" y="920547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亵</a:t>
            </a:r>
          </a:p>
        </p:txBody>
      </p:sp>
      <p:sp>
        <p:nvSpPr>
          <p:cNvPr id="15" name="任意多边形: 形状 14"/>
          <p:cNvSpPr/>
          <p:nvPr/>
        </p:nvSpPr>
        <p:spPr>
          <a:xfrm>
            <a:off x="5463540" y="4547235"/>
            <a:ext cx="4385945" cy="107823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dirty="0"/>
          </a:p>
          <a:p>
            <a:pPr marL="285750" lvl="1" indent="-285750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dirty="0"/>
          </a:p>
        </p:txBody>
      </p:sp>
      <p:sp>
        <p:nvSpPr>
          <p:cNvPr id="11" name="任意多边形: 形状 10"/>
          <p:cNvSpPr/>
          <p:nvPr/>
        </p:nvSpPr>
        <p:spPr>
          <a:xfrm>
            <a:off x="1932940" y="1602740"/>
            <a:ext cx="8615680" cy="2515235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</p:txBody>
      </p:sp>
      <p:sp>
        <p:nvSpPr>
          <p:cNvPr id="26" name="文本框 4"/>
          <p:cNvSpPr txBox="1"/>
          <p:nvPr/>
        </p:nvSpPr>
        <p:spPr>
          <a:xfrm>
            <a:off x="2233295" y="1858010"/>
            <a:ext cx="7675880" cy="1045210"/>
          </a:xfrm>
          <a:prstGeom prst="rect">
            <a:avLst/>
          </a:prstGeom>
          <a:noFill/>
          <a:effectLst/>
        </p:spPr>
        <p:txBody>
          <a:bodyPr vert="horz"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《箴言》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1:22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说：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你们愚昧人喜爱愚昧，亵慢人喜爱</a:t>
            </a:r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亵</a:t>
            </a:r>
            <a:r>
              <a:rPr lang="zh-CN" altLang="en-US"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xiè</a:t>
            </a:r>
            <a:r>
              <a:rPr lang="zh-CN" altLang="en-US" sz="2800"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）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慢，愚顽人恨恶知识，要到几时呢？</a:t>
            </a: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7" name="文本框 4"/>
          <p:cNvSpPr txBox="1"/>
          <p:nvPr/>
        </p:nvSpPr>
        <p:spPr>
          <a:xfrm>
            <a:off x="3778250" y="3475355"/>
            <a:ext cx="6601460" cy="643255"/>
          </a:xfrm>
          <a:prstGeom prst="rect">
            <a:avLst/>
          </a:prstGeom>
          <a:noFill/>
          <a:effectLst/>
        </p:spPr>
        <p:txBody>
          <a:bodyPr vert="horz"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 dirty="0">
              <a:solidFill>
                <a:schemeClr val="bg2">
                  <a:lumMod val="10000"/>
                </a:schemeClr>
              </a:solidFill>
              <a:latin typeface="Ink Free" panose="02010600030101010101" pitchFamily="2" charset="-122"/>
              <a:ea typeface="方正仿宋简体" pitchFamily="2" charset="-122"/>
            </a:endParaRPr>
          </a:p>
        </p:txBody>
      </p:sp>
      <p:sp>
        <p:nvSpPr>
          <p:cNvPr id="28" name="文本框 4"/>
          <p:cNvSpPr txBox="1"/>
          <p:nvPr/>
        </p:nvSpPr>
        <p:spPr>
          <a:xfrm>
            <a:off x="5719445" y="4996180"/>
            <a:ext cx="4340860" cy="629285"/>
          </a:xfrm>
          <a:prstGeom prst="rect">
            <a:avLst/>
          </a:prstGeom>
          <a:noFill/>
          <a:effectLst/>
        </p:spPr>
        <p:txBody>
          <a:bodyPr vert="horz"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备注：圣经中出现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82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次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98" y="2334488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4986779" y="2724212"/>
            <a:ext cx="14517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b="1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3800" dirty="0"/>
          </a:p>
        </p:txBody>
      </p:sp>
      <p:sp>
        <p:nvSpPr>
          <p:cNvPr id="7" name="文本框 6"/>
          <p:cNvSpPr txBox="1"/>
          <p:nvPr/>
        </p:nvSpPr>
        <p:spPr>
          <a:xfrm>
            <a:off x="4718685" y="1876425"/>
            <a:ext cx="2276475" cy="30638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6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麀</a:t>
            </a:r>
            <a:r>
              <a:rPr lang="en-US" altLang="zh-CN" sz="19900">
                <a:latin typeface="Calibri" panose="020F0502020204030204" charset="0"/>
                <a:ea typeface="微软雅黑" panose="020B0503020204020204" charset="-122"/>
                <a:sym typeface="+mn-ea"/>
              </a:rPr>
              <a:t>  </a:t>
            </a:r>
            <a:endParaRPr lang="zh-CN" altLang="en-US" sz="13800" dirty="0"/>
          </a:p>
        </p:txBody>
      </p:sp>
      <p:sp>
        <p:nvSpPr>
          <p:cNvPr id="8" name="文本框 7"/>
          <p:cNvSpPr txBox="1"/>
          <p:nvPr/>
        </p:nvSpPr>
        <p:spPr>
          <a:xfrm>
            <a:off x="5415915" y="1454785"/>
            <a:ext cx="2305050" cy="8794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4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yōu</a:t>
            </a:r>
            <a:br>
              <a:rPr lang="en-US" altLang="zh-CN" sz="4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</a:br>
            <a:endParaRPr lang="en-US" altLang="zh-CN" sz="4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35880" y="5388610"/>
            <a:ext cx="6206490" cy="5441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释义：牝（</a:t>
            </a:r>
            <a:r>
              <a:rPr lang="zh-CN" altLang="en-US" sz="24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pìn</a:t>
            </a:r>
            <a: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）鹿，不是指某一种鹿，而是对于成年雌鹿的俗称。</a:t>
            </a:r>
            <a:r>
              <a:rPr lang="en-US" altLang="zh-CN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br>
              <a:rPr lang="zh-CN" altLang="en-US" sz="240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40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277678" y="920547"/>
            <a:ext cx="2163078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麀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557" y="1599417"/>
            <a:ext cx="8865704" cy="29320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74290" y="2085975"/>
            <a:ext cx="7533640" cy="48583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《箴言》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5:19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你如可爱的</a:t>
            </a:r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麀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yōu</a:t>
            </a:r>
            <a:r>
              <a:rPr lang="zh-CN" altLang="en-US" sz="28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）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鹿，可喜的母鹿。愿她的胸怀使你时时知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足，她的爱情使你常常恋慕。</a:t>
            </a: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b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20215" y="4543425"/>
            <a:ext cx="8489950" cy="1101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8125">
              <a:lnSpc>
                <a:spcPts val="2625"/>
              </a:lnSpc>
            </a:pPr>
            <a:endParaRPr lang="zh-CN" altLang="en-US">
              <a:latin typeface="Calibri" panose="020F0502020204030204" charset="0"/>
              <a:ea typeface="微软雅黑" panose="020B0503020204020204" charset="-122"/>
              <a:sym typeface="+mn-ea"/>
            </a:endParaRPr>
          </a:p>
          <a:p>
            <a:pPr indent="238125">
              <a:lnSpc>
                <a:spcPts val="2625"/>
              </a:lnSpc>
            </a:pPr>
            <a:r>
              <a:rPr lang="zh-CN" altLang="en-US">
                <a:latin typeface="Calibri" panose="020F05020202040302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>
                <a:latin typeface="Calibri" panose="020F0502020204030204" charset="0"/>
                <a:ea typeface="微软雅黑" panose="020B0503020204020204" charset="-122"/>
                <a:sym typeface="+mn-ea"/>
              </a:rPr>
              <a:t>                                                                              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备注：圣经中出现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次</a:t>
            </a:r>
            <a:b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endParaRPr lang="zh-CN" altLang="en-US" sz="2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ed37165-fa1f-45d8-ad43-856958462ff4"/>
  <p:tag name="COMMONDATA" val="eyJjb3VudCI6MTgsImhkaWQiOiI5NmQ4NDEwM2M1MDU5NTgzNjRjZWRlOTcxMTU4M2JkNCIsInVzZXJDb3VudCI6N30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0.011023622047,&quot;width&quot;:3900.01102362204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74,&quot;width&quot;:767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1099</Words>
  <Application>Microsoft Office PowerPoint</Application>
  <PresentationFormat>宽屏</PresentationFormat>
  <Paragraphs>219</Paragraphs>
  <Slides>40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1" baseType="lpstr">
      <vt:lpstr>宋体</vt:lpstr>
      <vt:lpstr>等线 Light</vt:lpstr>
      <vt:lpstr>Calibri</vt:lpstr>
      <vt:lpstr>Ink Free</vt:lpstr>
      <vt:lpstr>Arial</vt:lpstr>
      <vt:lpstr>楷体</vt:lpstr>
      <vt:lpstr>微软雅黑</vt:lpstr>
      <vt:lpstr>等线</vt:lpstr>
      <vt:lpstr>Times New Roman</vt:lpstr>
      <vt:lpstr>inherit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上帝之爱</dc:creator>
  <cp:lastModifiedBy>LemonTree</cp:lastModifiedBy>
  <cp:revision>48</cp:revision>
  <dcterms:created xsi:type="dcterms:W3CDTF">1900-01-01T00:00:00Z</dcterms:created>
  <dcterms:modified xsi:type="dcterms:W3CDTF">2023-08-29T10:55:02Z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KSOTemplateUUID">
    <vt:lpwstr>v1.0_mb_zIkOxWWnBxWyfdipcED7sg==</vt:lpwstr>
  </property>
  <property fmtid="{D5CDD505-2E9C-101B-9397-08002B2CF9AE}" pid="4" name="ICV">
    <vt:lpwstr>0813E968326D47DFA58B22833F9A982A</vt:lpwstr>
  </property>
</Properties>
</file>