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467" r:id="rId4"/>
    <p:sldId id="283" r:id="rId5"/>
    <p:sldId id="289" r:id="rId6"/>
    <p:sldId id="345" r:id="rId7"/>
    <p:sldId id="468" r:id="rId8"/>
    <p:sldId id="292" r:id="rId9"/>
    <p:sldId id="517" r:id="rId10"/>
    <p:sldId id="516" r:id="rId11"/>
    <p:sldId id="518" r:id="rId12"/>
    <p:sldId id="469" r:id="rId13"/>
    <p:sldId id="348" r:id="rId14"/>
    <p:sldId id="279" r:id="rId15"/>
    <p:sldId id="298" r:id="rId16"/>
    <p:sldId id="474" r:id="rId17"/>
    <p:sldId id="306" r:id="rId18"/>
    <p:sldId id="317" r:id="rId19"/>
    <p:sldId id="309" r:id="rId20"/>
    <p:sldId id="300" r:id="rId21"/>
    <p:sldId id="507" r:id="rId22"/>
    <p:sldId id="508" r:id="rId23"/>
    <p:sldId id="510" r:id="rId24"/>
    <p:sldId id="515" r:id="rId25"/>
    <p:sldId id="514" r:id="rId26"/>
    <p:sldId id="261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楷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nk Free" panose="03080402000500000000" pitchFamily="66" charset="0"/>
      <p:regular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A4C8"/>
    <a:srgbClr val="2F7595"/>
    <a:srgbClr val="8FC4DB"/>
    <a:srgbClr val="B9DAE9"/>
    <a:srgbClr val="3E99C2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4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怜悯：对肉体或精神上遭受痛苦的人或者对不幸的人表示同情</a:t>
            </a:r>
            <a:r>
              <a:rPr lang="en-US" altLang="zh-CN" dirty="0"/>
              <a:t>.</a:t>
            </a:r>
            <a:r>
              <a:rPr lang="zh-CN" altLang="en-US" dirty="0"/>
              <a:t>怜恤：同“怜悯 ”个人觉得怜悯可能只是思想中表现出来同情的一面</a:t>
            </a:r>
            <a:r>
              <a:rPr lang="en-US" altLang="zh-CN" dirty="0"/>
              <a:t>.</a:t>
            </a:r>
            <a:r>
              <a:rPr lang="zh-CN" altLang="en-US" dirty="0"/>
              <a:t>而怜恤可能除了同情之外</a:t>
            </a:r>
            <a:r>
              <a:rPr lang="en-US" altLang="zh-CN" dirty="0"/>
              <a:t>,</a:t>
            </a:r>
            <a:r>
              <a:rPr lang="zh-CN" altLang="en-US" dirty="0"/>
              <a:t>还有一些体恤的含义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304693" y="2767280"/>
            <a:ext cx="5582614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圣经中的生僻字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335E36-829E-68D3-83BF-5BC896B2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10" y="212007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C67AA7-9623-F37B-34D0-5AE648F06315}"/>
              </a:ext>
            </a:extLst>
          </p:cNvPr>
          <p:cNvSpPr txBox="1"/>
          <p:nvPr/>
        </p:nvSpPr>
        <p:spPr>
          <a:xfrm>
            <a:off x="6807956" y="1950077"/>
            <a:ext cx="2300661" cy="24765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79" y="208913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12075" y="2080336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5987" y="703021"/>
            <a:ext cx="1591089" cy="1377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8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" altLang="zh-CN" sz="5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gèn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6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202" y="1950077"/>
            <a:ext cx="2300660" cy="3094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7127EC-8757-2A81-F48E-3603BF58BFFA}"/>
              </a:ext>
            </a:extLst>
          </p:cNvPr>
          <p:cNvSpPr txBox="1"/>
          <p:nvPr/>
        </p:nvSpPr>
        <p:spPr>
          <a:xfrm>
            <a:off x="7324926" y="1026747"/>
            <a:ext cx="2589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54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gěn</a:t>
            </a:r>
            <a:endParaRPr lang="zh-CN" altLang="en-US" sz="5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DE3272B9-FEBA-FB9D-C2A0-05E097405255}"/>
              </a:ext>
            </a:extLst>
          </p:cNvPr>
          <p:cNvSpPr/>
          <p:nvPr/>
        </p:nvSpPr>
        <p:spPr>
          <a:xfrm>
            <a:off x="5508064" y="3176833"/>
            <a:ext cx="1004209" cy="2816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FC57BDC-2970-EDA4-47A3-C60A036D1C8D}"/>
              </a:ext>
            </a:extLst>
          </p:cNvPr>
          <p:cNvSpPr txBox="1"/>
          <p:nvPr/>
        </p:nvSpPr>
        <p:spPr>
          <a:xfrm>
            <a:off x="2659118" y="50267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八卦之一，代表山。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396113-0136-CB2E-B227-B3E785A7CE95}"/>
              </a:ext>
            </a:extLst>
          </p:cNvPr>
          <p:cNvSpPr txBox="1"/>
          <p:nvPr/>
        </p:nvSpPr>
        <p:spPr>
          <a:xfrm>
            <a:off x="6368028" y="50267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（性子）直；（说话）生硬</a:t>
            </a:r>
            <a:endParaRPr lang="en-US" altLang="zh-CN" sz="2400" dirty="0">
              <a:solidFill>
                <a:srgbClr val="54A4C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（食物）坚韧而不脆</a:t>
            </a:r>
          </a:p>
        </p:txBody>
      </p:sp>
    </p:spTree>
    <p:extLst>
      <p:ext uri="{BB962C8B-B14F-4D97-AF65-F5344CB8AC3E}">
        <p14:creationId xmlns:p14="http://schemas.microsoft.com/office/powerpoint/2010/main" val="425940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38420" y="953770"/>
            <a:ext cx="23666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艮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434465" y="2174875"/>
            <a:ext cx="9587230" cy="214630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1434465" y="2477135"/>
            <a:ext cx="9586595" cy="281559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历代志上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13:9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到了基顿（在撒母耳下六章六节是拿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艮</a:t>
            </a:r>
            <a:r>
              <a:rPr lang="en-US" altLang="zh-CN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" altLang="zh-CN" sz="2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gèn</a:t>
            </a:r>
            <a:r>
              <a:rPr lang="en-US" altLang="zh-CN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）的禾场；因为牛失前蹄（或译：惊跳），乌撒就伸手扶住约柜。 </a:t>
            </a:r>
            <a:endParaRPr lang="en-US" altLang="zh-CN" sz="28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1480" y="5292725"/>
            <a:ext cx="6204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59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18556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185648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6215" y="1365885"/>
            <a:ext cx="347535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dài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21174" y="2055178"/>
            <a:ext cx="4516755" cy="50298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78835" y="4940300"/>
            <a:ext cx="7894955" cy="2912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释义：是指热带和亚热带海洋里的一种食肉性海龟。甲壳可做装饰品，也可做药材。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玳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084033" y="4535941"/>
            <a:ext cx="6173909" cy="1078537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174844"/>
            <a:ext cx="8963245" cy="214651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1903864" y="2435059"/>
            <a:ext cx="8793124" cy="1301318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历代志上 27:15 十二月第十二班的班长是俄陀聂族尼陀法人黑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玳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dài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）；他班内有二万四千人。</a:t>
            </a:r>
          </a:p>
        </p:txBody>
      </p:sp>
      <p:sp>
        <p:nvSpPr>
          <p:cNvPr id="28" name="文本框 4"/>
          <p:cNvSpPr txBox="1"/>
          <p:nvPr/>
        </p:nvSpPr>
        <p:spPr>
          <a:xfrm>
            <a:off x="4213225" y="4687570"/>
            <a:ext cx="5961380" cy="125095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</a:t>
            </a:r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15" y="222819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4996" y="1458778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752695" y="1843499"/>
            <a:ext cx="1931607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8360" y="2089244"/>
            <a:ext cx="4252595" cy="32677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9430" y="2066925"/>
            <a:ext cx="4850130" cy="1552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6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98290" y="5495290"/>
            <a:ext cx="5003800" cy="774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释义：赐予；给予。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47310" y="145859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cs typeface="Arial" panose="020B0604020202020204" pitchFamily="34" charset="0"/>
              </a:rPr>
              <a:t>lài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2050774" y="2031306"/>
            <a:ext cx="8090451" cy="224784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indent="-45720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231390" y="1717040"/>
            <a:ext cx="7910195" cy="44659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38125">
              <a:lnSpc>
                <a:spcPct val="150000"/>
              </a:lnSpc>
            </a:pPr>
            <a:br>
              <a:rPr lang="zh-CN" altLang="en-US" sz="2000" dirty="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000" dirty="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Calibri" panose="020F0502020204030204" charset="0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历代志上27:29 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管理沙仑牧放牛群的是沙仑人施提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lài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管理山谷牧养牛群的是亚第</a:t>
            </a:r>
            <a:r>
              <a:rPr lang="zh-CN" altLang="en-US" sz="28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赉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的儿子沙法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              </a:t>
            </a:r>
            <a:b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b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9532" y="5032025"/>
            <a:ext cx="6097656" cy="76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33832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155565" y="1337945"/>
            <a:ext cx="4719955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95" y="2054225"/>
            <a:ext cx="2476500" cy="247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70" y="2054225"/>
            <a:ext cx="1931670" cy="27559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2400" y="1265555"/>
            <a:ext cx="3577590" cy="1328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mín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49482" y="1929765"/>
            <a:ext cx="4298315" cy="53530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30110" y="5318760"/>
            <a:ext cx="4043680" cy="2533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释义:似玉的美石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1945964" y="2167467"/>
            <a:ext cx="8847931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19680" y="2355850"/>
            <a:ext cx="6455410" cy="368681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历代志下31:15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在他手下有伊甸、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雅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珉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mín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）、耶书亚、示玛雅、亚玛利雅、示迦尼雅，在祭司的各城里供紧要的职任，无论弟兄大小，都按着班次分给他们。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948805" y="5693410"/>
            <a:ext cx="3099435" cy="187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6955" y="1142365"/>
            <a:ext cx="1718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62140" y="1256260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2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327400" y="2319460"/>
            <a:ext cx="857250" cy="24688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9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261451" y="2319460"/>
            <a:ext cx="1022985" cy="2438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6163" y="1726819"/>
            <a:ext cx="810022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08445" y="1630045"/>
            <a:ext cx="2072640" cy="6769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5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gōu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6025" y="1629410"/>
            <a:ext cx="13601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náo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191EFE-1FC4-A9FC-DD0E-C9275F195C05}"/>
              </a:ext>
            </a:extLst>
          </p:cNvPr>
          <p:cNvSpPr txBox="1"/>
          <p:nvPr/>
        </p:nvSpPr>
        <p:spPr>
          <a:xfrm>
            <a:off x="5116195" y="5312259"/>
            <a:ext cx="6097656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释义：一种工具，长柄，顶端装一大铁钩。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41595" y="920750"/>
            <a:ext cx="22987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铙钩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67922" y="1565762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4290" y="1996440"/>
            <a:ext cx="7533640" cy="38398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历代志下 33:11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所以耶和华使亚述王的将帅来攻击他们，用铙钩（</a:t>
            </a:r>
            <a:r>
              <a:rPr lang="zh-CN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náo gōu</a:t>
            </a:r>
            <a:r>
              <a:rPr lang="zh-CN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）钩住玛拿西，用铜链锁住他，带到巴比伦去。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01409" y="5117719"/>
            <a:ext cx="3945834" cy="110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0225" y="967105"/>
            <a:ext cx="4515485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995" y="2169685"/>
            <a:ext cx="7778115" cy="3819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篾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墩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夙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玳 艮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珉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铙 跐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恺  帑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11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335E36-829E-68D3-83BF-5BC896B2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10" y="212007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C67AA7-9623-F37B-34D0-5AE648F06315}"/>
              </a:ext>
            </a:extLst>
          </p:cNvPr>
          <p:cNvSpPr txBox="1"/>
          <p:nvPr/>
        </p:nvSpPr>
        <p:spPr>
          <a:xfrm>
            <a:off x="6807956" y="1950077"/>
            <a:ext cx="2300661" cy="24765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79" y="208913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12075" y="2080336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663" y="848048"/>
            <a:ext cx="1591089" cy="1377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8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8800" dirty="0" err="1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cī</a:t>
            </a:r>
            <a:r>
              <a:rPr lang="en-US" altLang="zh-CN" sz="6000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21202" y="1950077"/>
            <a:ext cx="2300660" cy="3094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7127EC-8757-2A81-F48E-3603BF58BFFA}"/>
              </a:ext>
            </a:extLst>
          </p:cNvPr>
          <p:cNvSpPr txBox="1"/>
          <p:nvPr/>
        </p:nvSpPr>
        <p:spPr>
          <a:xfrm>
            <a:off x="7279249" y="778813"/>
            <a:ext cx="11151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 dirty="0" err="1">
                <a:latin typeface="Calibri" panose="020F0502020204030204" charset="0"/>
                <a:ea typeface="微软雅黑" panose="020B0503020204020204" charset="-122"/>
                <a:sym typeface="+mn-ea"/>
              </a:rPr>
              <a:t>cǐ</a:t>
            </a:r>
            <a:endParaRPr lang="zh-CN" altLang="en-US" sz="880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DE3272B9-FEBA-FB9D-C2A0-05E097405255}"/>
              </a:ext>
            </a:extLst>
          </p:cNvPr>
          <p:cNvSpPr/>
          <p:nvPr/>
        </p:nvSpPr>
        <p:spPr>
          <a:xfrm>
            <a:off x="5508064" y="3176833"/>
            <a:ext cx="1004209" cy="2816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780405" y="1210310"/>
            <a:ext cx="0" cy="451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636395" y="190373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跐</a:t>
            </a:r>
            <a:r>
              <a:rPr lang="en-US" altLang="zh-CN" sz="2800" dirty="0"/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cī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滑动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4705" y="2979420"/>
            <a:ext cx="379222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9365" y="2980055"/>
            <a:ext cx="5074920" cy="902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33830" y="3360420"/>
            <a:ext cx="4177665" cy="3039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跐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32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cǐ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1 </a:t>
            </a:r>
            <a:r>
              <a:rPr lang="en-US" sz="2800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为了支持身体用脚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踩；踏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  <a:p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2（脚尖着地）抬起  </a:t>
            </a:r>
          </a:p>
          <a:p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脚后跟</a:t>
            </a:r>
            <a:r>
              <a:rPr 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48680" y="1903095"/>
            <a:ext cx="4930775" cy="311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尼希米记 4:3  亚扪人多比雅站在旁边，说：“他们所修造的石墙，就是狐狸上去也必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）倒。”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21295" y="5727700"/>
            <a:ext cx="5833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备注：圣经中出现1次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5690" y="1216660"/>
            <a:ext cx="3484880" cy="1377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80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kǎi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40275" y="2464435"/>
            <a:ext cx="4396740" cy="50298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83765" y="5261610"/>
            <a:ext cx="9090025" cy="2590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474710" y="54559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4A4C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释义：安乐、快乐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38420" y="953770"/>
            <a:ext cx="23666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恺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1434465" y="2174875"/>
            <a:ext cx="9587230" cy="214630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1434465" y="2477135"/>
            <a:ext cx="9586595" cy="281559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尼希米记 12:15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哈琳族有押拿；</a:t>
            </a:r>
          </a:p>
          <a:p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米拉约族有希勒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恺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kǎi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 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1480" y="5292725"/>
            <a:ext cx="6204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备注：圣经中出现1次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335E36-829E-68D3-83BF-5BC896B2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10" y="212007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C67AA7-9623-F37B-34D0-5AE648F06315}"/>
              </a:ext>
            </a:extLst>
          </p:cNvPr>
          <p:cNvSpPr txBox="1"/>
          <p:nvPr/>
        </p:nvSpPr>
        <p:spPr>
          <a:xfrm>
            <a:off x="6807956" y="1950077"/>
            <a:ext cx="2300661" cy="24765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79" y="208913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612075" y="2080336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1202" y="1950077"/>
            <a:ext cx="2300660" cy="30942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帑</a:t>
            </a:r>
          </a:p>
        </p:txBody>
      </p:sp>
      <p:sp>
        <p:nvSpPr>
          <p:cNvPr id="2" name="箭头: 左右 1">
            <a:extLst>
              <a:ext uri="{FF2B5EF4-FFF2-40B4-BE49-F238E27FC236}">
                <a16:creationId xmlns:a16="http://schemas.microsoft.com/office/drawing/2014/main" id="{DE3272B9-FEBA-FB9D-C2A0-05E097405255}"/>
              </a:ext>
            </a:extLst>
          </p:cNvPr>
          <p:cNvSpPr/>
          <p:nvPr/>
        </p:nvSpPr>
        <p:spPr>
          <a:xfrm>
            <a:off x="5508064" y="3176833"/>
            <a:ext cx="1004209" cy="2816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B7D3D1-DC34-8A1C-3C28-F027095D62D2}"/>
              </a:ext>
            </a:extLst>
          </p:cNvPr>
          <p:cNvSpPr txBox="1"/>
          <p:nvPr/>
        </p:nvSpPr>
        <p:spPr>
          <a:xfrm>
            <a:off x="3330403" y="1088388"/>
            <a:ext cx="3389630" cy="1445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tǎng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A5CB0B-C62A-5905-0BFA-B9DF3F579F6E}"/>
              </a:ext>
            </a:extLst>
          </p:cNvPr>
          <p:cNvSpPr txBox="1"/>
          <p:nvPr/>
        </p:nvSpPr>
        <p:spPr>
          <a:xfrm>
            <a:off x="7382941" y="110441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nú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550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780405" y="1210310"/>
            <a:ext cx="0" cy="4517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23975" y="1903730"/>
            <a:ext cx="43764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tǎng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国家储藏钱财的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府库。</a:t>
            </a:r>
          </a:p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指国库里的钱财。</a:t>
            </a:r>
          </a:p>
          <a:p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nú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儿女  古同“孥”。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鸟尾：鸟～。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4705" y="2979420"/>
            <a:ext cx="379222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9365" y="2980055"/>
            <a:ext cx="5074920" cy="902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8680" y="1903095"/>
            <a:ext cx="4930775" cy="311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以斯帖记 3:9  王若以为美，请下旨意灭绝他们；我就捐一万他连得银子交给掌管国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tǎng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）的人，纳入王的府库。”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21295" y="5727700"/>
            <a:ext cx="5833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备注：圣经中出现1次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962020" y="2672030"/>
            <a:ext cx="626669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2010600030101010101" pitchFamily="2" charset="-122"/>
                <a:ea typeface="方正仿宋简体" pitchFamily="2" charset="-122"/>
                <a:cs typeface="+mn-cs"/>
              </a:rPr>
              <a:t> 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2010600030101010101" pitchFamily="2" charset="-122"/>
              <a:ea typeface="方正仿宋简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3070" y="2826385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谢谢观看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4310" y="1589405"/>
            <a:ext cx="3156585" cy="1004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miè</a:t>
            </a:r>
            <a:endParaRPr lang="en-US" altLang="zh-CN" sz="54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3603" y="2295026"/>
            <a:ext cx="4427855" cy="50298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83765" y="5261610"/>
            <a:ext cx="9090025" cy="2590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59883" y="4940203"/>
            <a:ext cx="3886336" cy="185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释义：劈成条状的薄竹片</a:t>
            </a:r>
            <a:r>
              <a:rPr lang="en-US" altLang="zh-CN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也指苇子杆或高粱杆劈下的条状皮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69815" y="1149985"/>
            <a:ext cx="25857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篾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946275" y="1795780"/>
            <a:ext cx="8848090" cy="369887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489200" y="2007870"/>
            <a:ext cx="6703695" cy="323024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历代志上1:5 雅弗的儿子是歌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篾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miè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）、玛各、玛代、雅完、土巴、米设、提拉。</a:t>
            </a:r>
          </a:p>
        </p:txBody>
      </p:sp>
      <p:sp>
        <p:nvSpPr>
          <p:cNvPr id="38" name="文本框 4"/>
          <p:cNvSpPr txBox="1"/>
          <p:nvPr/>
        </p:nvSpPr>
        <p:spPr>
          <a:xfrm>
            <a:off x="5089525" y="4877435"/>
            <a:ext cx="4860925" cy="4603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38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87" y="218552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sp>
        <p:nvSpPr>
          <p:cNvPr id="9" name="文本框 8"/>
          <p:cNvSpPr txBox="1"/>
          <p:nvPr/>
        </p:nvSpPr>
        <p:spPr>
          <a:xfrm>
            <a:off x="4811578" y="1907360"/>
            <a:ext cx="1802130" cy="2466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墩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52645" y="5304155"/>
            <a:ext cx="7007860" cy="1172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释义：1 土堆。2 厚实粗大的东西。3量词，用于丛生的或几棵合在一起的植物。4姓氏。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74615" y="1361440"/>
            <a:ext cx="4064000" cy="83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 </a:t>
            </a:r>
            <a:r>
              <a:rPr lang="zh-CN" altLang="en-US" sz="5400">
                <a:latin typeface="Arial" panose="020B0604020202020204" pitchFamily="34" charset="0"/>
                <a:cs typeface="Arial" panose="020B0604020202020204" pitchFamily="34" charset="0"/>
              </a:rPr>
              <a:t>dūn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墩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821034" y="4841837"/>
            <a:ext cx="5436908" cy="772641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</p:txBody>
      </p:sp>
      <p:sp>
        <p:nvSpPr>
          <p:cNvPr id="11" name="任意多边形: 形状 10"/>
          <p:cNvSpPr/>
          <p:nvPr/>
        </p:nvSpPr>
        <p:spPr>
          <a:xfrm>
            <a:off x="1550504" y="1897222"/>
            <a:ext cx="8932711" cy="189992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5" name="文本框 4"/>
          <p:cNvSpPr txBox="1"/>
          <p:nvPr/>
        </p:nvSpPr>
        <p:spPr>
          <a:xfrm>
            <a:off x="3778354" y="4841837"/>
            <a:ext cx="8449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2010600030101010101" pitchFamily="2" charset="-122"/>
                <a:ea typeface="方正仿宋简体" pitchFamily="2" charset="-122"/>
              </a:rPr>
              <a:t> 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1708785" y="2221585"/>
            <a:ext cx="8680450" cy="182054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历代志上 2:18 希斯仑的儿子迦勒娶阿苏巴和耶略为妻，阿苏巴的儿子是耶设、朔罢、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押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墩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dūn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）。 </a:t>
            </a: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5304201" y="5031308"/>
            <a:ext cx="5436908" cy="76454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06390" y="1671955"/>
            <a:ext cx="34036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sù</a:t>
            </a:r>
            <a:endParaRPr lang="en-US" altLang="zh-CN" sz="54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8232" y="2295026"/>
            <a:ext cx="4400550" cy="50298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夙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10225" y="5421630"/>
            <a:ext cx="5663565" cy="2430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释义：1.早晨。2.旧有的；平素的。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夙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945965" y="2167467"/>
            <a:ext cx="8400670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87642" y="2613392"/>
            <a:ext cx="6333074" cy="1301318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历代志上 2:45 沙买的儿子是玛云；玛云是伯·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夙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sù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）之祖。 </a:t>
            </a:r>
          </a:p>
        </p:txBody>
      </p:sp>
      <p:sp>
        <p:nvSpPr>
          <p:cNvPr id="2" name="文本框 4"/>
          <p:cNvSpPr txBox="1"/>
          <p:nvPr/>
        </p:nvSpPr>
        <p:spPr>
          <a:xfrm>
            <a:off x="5754179" y="4830473"/>
            <a:ext cx="3371215" cy="42799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圣经中出现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夙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945965" y="2167467"/>
            <a:ext cx="8400670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87642" y="2613392"/>
            <a:ext cx="6333074" cy="1301318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历代志上 2:45 沙买的儿子是玛云；玛云是伯·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夙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sù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）之祖。 </a:t>
            </a:r>
          </a:p>
        </p:txBody>
      </p:sp>
      <p:sp>
        <p:nvSpPr>
          <p:cNvPr id="2" name="文本框 4"/>
          <p:cNvSpPr txBox="1"/>
          <p:nvPr/>
        </p:nvSpPr>
        <p:spPr>
          <a:xfrm>
            <a:off x="5754179" y="4830473"/>
            <a:ext cx="3371215" cy="42799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圣经中出现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1505736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ed37165-fa1f-45d8-ad43-856958462ff4"/>
  <p:tag name="COMMONDATA" val="eyJjb3VudCI6MTIsImhkaWQiOiI5NmQ4NDEwM2M1MDU5NTgzNjRjZWRlOTcxMTU4M2JkNCIsInVzZXJDb3VudCI6MTJ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17.390551181103,&quot;width&quot;:13961.73858267716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878</Words>
  <Application>Microsoft Macintosh PowerPoint</Application>
  <PresentationFormat>宽屏</PresentationFormat>
  <Paragraphs>120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 Light</vt:lpstr>
      <vt:lpstr>楷体</vt:lpstr>
      <vt:lpstr>微软雅黑</vt:lpstr>
      <vt:lpstr>Arial</vt:lpstr>
      <vt:lpstr>Times New Roman</vt:lpstr>
      <vt:lpstr>等线</vt:lpstr>
      <vt:lpstr>楷体</vt:lpstr>
      <vt:lpstr>Calibri</vt:lpstr>
      <vt:lpstr>Ink Free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Microsoft Office User</cp:lastModifiedBy>
  <cp:revision>50</cp:revision>
  <dcterms:created xsi:type="dcterms:W3CDTF">1900-01-01T00:00:00Z</dcterms:created>
  <dcterms:modified xsi:type="dcterms:W3CDTF">2023-08-01T02:33:11Z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4A22CAB2273B4436BA50D0C31CA19B08</vt:lpwstr>
  </property>
</Properties>
</file>