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81" r:id="rId4"/>
    <p:sldId id="283" r:id="rId5"/>
    <p:sldId id="284" r:id="rId6"/>
    <p:sldId id="287" r:id="rId7"/>
    <p:sldId id="285" r:id="rId8"/>
    <p:sldId id="288" r:id="rId9"/>
    <p:sldId id="289" r:id="rId10"/>
    <p:sldId id="290" r:id="rId11"/>
    <p:sldId id="286" r:id="rId12"/>
    <p:sldId id="329" r:id="rId13"/>
    <p:sldId id="282" r:id="rId14"/>
    <p:sldId id="292" r:id="rId15"/>
    <p:sldId id="293" r:id="rId16"/>
    <p:sldId id="294" r:id="rId17"/>
    <p:sldId id="295" r:id="rId18"/>
    <p:sldId id="296" r:id="rId19"/>
    <p:sldId id="330" r:id="rId20"/>
    <p:sldId id="279" r:id="rId21"/>
    <p:sldId id="298" r:id="rId22"/>
    <p:sldId id="297" r:id="rId23"/>
    <p:sldId id="299" r:id="rId24"/>
    <p:sldId id="302" r:id="rId25"/>
    <p:sldId id="301" r:id="rId26"/>
    <p:sldId id="304" r:id="rId27"/>
    <p:sldId id="305" r:id="rId28"/>
    <p:sldId id="303" r:id="rId29"/>
    <p:sldId id="306" r:id="rId30"/>
    <p:sldId id="308" r:id="rId31"/>
    <p:sldId id="309" r:id="rId32"/>
    <p:sldId id="300" r:id="rId33"/>
    <p:sldId id="310" r:id="rId34"/>
    <p:sldId id="311" r:id="rId35"/>
    <p:sldId id="307" r:id="rId36"/>
    <p:sldId id="313" r:id="rId37"/>
    <p:sldId id="312" r:id="rId38"/>
    <p:sldId id="315" r:id="rId39"/>
    <p:sldId id="316" r:id="rId40"/>
    <p:sldId id="314" r:id="rId41"/>
    <p:sldId id="318" r:id="rId42"/>
    <p:sldId id="317" r:id="rId43"/>
    <p:sldId id="319" r:id="rId44"/>
    <p:sldId id="321" r:id="rId45"/>
    <p:sldId id="322" r:id="rId46"/>
    <p:sldId id="323" r:id="rId47"/>
    <p:sldId id="324" r:id="rId48"/>
    <p:sldId id="326" r:id="rId49"/>
    <p:sldId id="327" r:id="rId50"/>
    <p:sldId id="328" r:id="rId51"/>
  </p:sldIdLst>
  <p:sldSz cx="12192000" cy="6858000"/>
  <p:notesSz cx="6858000" cy="9144000"/>
  <p:embeddedFontLst>
    <p:embeddedFont>
      <p:font typeface="Ink Free" panose="03080402000500000000" pitchFamily="66" charset="0"/>
      <p:regular r:id="rId53"/>
    </p:embeddedFont>
    <p:embeddedFont>
      <p:font typeface="等线" panose="02010600030101010101" pitchFamily="2" charset="-122"/>
      <p:regular r:id="rId54"/>
      <p:bold r:id="rId55"/>
    </p:embeddedFont>
    <p:embeddedFont>
      <p:font typeface="等线 Light" panose="02010600030101010101" pitchFamily="2" charset="-122"/>
      <p:regular r:id="rId56"/>
    </p:embeddedFont>
    <p:embeddedFont>
      <p:font typeface="仿宋" panose="02010609060101010101" pitchFamily="49" charset="-122"/>
      <p:regular r:id="rId57"/>
    </p:embeddedFont>
    <p:embeddedFont>
      <p:font typeface="楷体" panose="02010609060101010101" pitchFamily="49" charset="-122"/>
      <p:regular r:id="rId58"/>
    </p:embeddedFont>
    <p:embeddedFont>
      <p:font typeface="微软雅黑" panose="020B0503020204020204" pitchFamily="34" charset="-122"/>
      <p:regular r:id="rId59"/>
      <p:bold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lihong" initials="c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4F1F7"/>
    <a:srgbClr val="54A4C8"/>
    <a:srgbClr val="2F7595"/>
    <a:srgbClr val="8FC4DB"/>
    <a:srgbClr val="B9DAE9"/>
    <a:srgbClr val="3E99C2"/>
    <a:srgbClr val="23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2" y="1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C3F-D168-420E-9AF0-2EC328969688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992D-21C3-4173-8B68-28EFAA22AB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宴席和筵席的区别为含义不同、定义不同、范围不同。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、含义不同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筵席包括席桌上的酒菜配置，酒菜的上法、吃法、陈设等。古代吃饭是没有凳子的，全部是席地而坐。古人将铺在下面的大席子称为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筵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，将每人一座的小席子称为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席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，合起来就叫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筵席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；但是宴席则不同，它是在筵席的基础上加上了礼仪程序。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、定义不同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宴席就是有许多人出席，常常为宴请某人或为纪念某事而举行的酒席；而筵席是酒宴时的座位和摆设。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、范围不同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筵席可以是别人自主请客，也可以是大家聚在一起的酒席，不一定是别人请客，也可以是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AA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制的；而宴席则是指的别人请客。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1" i="0" dirty="0">
                <a:solidFill>
                  <a:srgbClr val="1F1F1F"/>
                </a:solidFill>
                <a:effectLst/>
                <a:latin typeface="PingFangSC-Semibold"/>
              </a:rPr>
              <a:t> </a:t>
            </a:r>
          </a:p>
          <a:p>
            <a:br>
              <a:rPr lang="zh-CN" altLang="en-US" dirty="0">
                <a:effectLst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怜悯：对肉体或精神上遭受痛苦的人或者对不幸的人表示同情</a:t>
            </a:r>
            <a:r>
              <a:rPr lang="en-US" altLang="zh-CN" dirty="0"/>
              <a:t>.</a:t>
            </a:r>
            <a:r>
              <a:rPr lang="zh-CN" altLang="en-US" dirty="0"/>
              <a:t>怜恤：同“怜悯 ”个人觉得怜悯可能只是思想中表现出来同情的一面</a:t>
            </a:r>
            <a:r>
              <a:rPr lang="en-US" altLang="zh-CN" dirty="0"/>
              <a:t>.</a:t>
            </a:r>
            <a:r>
              <a:rPr lang="zh-CN" altLang="en-US" dirty="0"/>
              <a:t>而怜恤可能除了同情之外</a:t>
            </a:r>
            <a:r>
              <a:rPr lang="en-US" altLang="zh-CN" dirty="0"/>
              <a:t>,</a:t>
            </a:r>
            <a:r>
              <a:rPr lang="zh-CN" altLang="en-US" dirty="0"/>
              <a:t>还有一些体恤的含义</a:t>
            </a:r>
            <a:r>
              <a:rPr lang="en-US" altLang="zh-CN" dirty="0"/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怜悯：对肉体或精神上遭受痛苦的人或者对不幸的人表示同情</a:t>
            </a:r>
            <a:r>
              <a:rPr lang="en-US" altLang="zh-CN" dirty="0"/>
              <a:t>.</a:t>
            </a:r>
            <a:r>
              <a:rPr lang="zh-CN" altLang="en-US" dirty="0"/>
              <a:t>怜恤：同“怜悯 ”个人觉得怜悯可能只是思想中表现出来同情的一面</a:t>
            </a:r>
            <a:r>
              <a:rPr lang="en-US" altLang="zh-CN" dirty="0"/>
              <a:t>.</a:t>
            </a:r>
            <a:r>
              <a:rPr lang="zh-CN" altLang="en-US" dirty="0"/>
              <a:t>而怜恤可能除了同情之外</a:t>
            </a:r>
            <a:r>
              <a:rPr lang="en-US" altLang="zh-CN" dirty="0"/>
              <a:t>,</a:t>
            </a:r>
            <a:r>
              <a:rPr lang="zh-CN" altLang="en-US" dirty="0"/>
              <a:t>还有一些体恤的含义</a:t>
            </a:r>
            <a:r>
              <a:rPr lang="en-US" altLang="zh-CN" dirty="0"/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这个字单独看的时候不会读错，在圣经中做名字使用时常被读作三声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我们常说</a:t>
            </a:r>
            <a:r>
              <a:rPr lang="zh-CN" altLang="zh-CN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撇 </a:t>
            </a:r>
            <a:r>
              <a:rPr lang="en-US" altLang="zh-CN" sz="1200" dirty="0">
                <a:solidFill>
                  <a:srgbClr val="333333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pi</a:t>
            </a:r>
            <a:r>
              <a:rPr lang="zh-CN" altLang="zh-CN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ě</a:t>
            </a:r>
            <a:r>
              <a:rPr lang="zh-CN" altLang="en-US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东北更喜欢说</a:t>
            </a: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0944" r="12524" b="898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6077" b="21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31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29F2-09E3-42B8-965C-137789BF47FB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A433-41B0-A085-F248741814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2732689" y="2735748"/>
            <a:ext cx="6726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7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圣经中的生僻字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2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884699" y="1762956"/>
            <a:ext cx="1321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lián</a:t>
            </a:r>
            <a:endParaRPr lang="zh-CN" altLang="en-US" sz="10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48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365564" y="2423582"/>
            <a:ext cx="52925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2423582"/>
            <a:ext cx="21990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悯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47571" y="1795381"/>
            <a:ext cx="1238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mǐn</a:t>
            </a:r>
            <a:endParaRPr lang="zh-CN" altLang="en-US" sz="4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64693" y="5330214"/>
            <a:ext cx="3677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</a:t>
            </a:r>
            <a:r>
              <a:rPr lang="zh-CN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哀怜；同情。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339509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怜恤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2394381" y="1980300"/>
            <a:ext cx="8230076" cy="2861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5" name="文本框 4"/>
          <p:cNvSpPr txBox="1"/>
          <p:nvPr/>
        </p:nvSpPr>
        <p:spPr>
          <a:xfrm>
            <a:off x="3778354" y="4841837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3028346" y="2161740"/>
            <a:ext cx="7596111" cy="257666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创19:16 但罗得迟延不走。二人因为耶和华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怜恤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lián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xù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罗得，就拉着他的手和他妻子的手，并他两个女儿的手，把他们领出来，安置在城外。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6826401" y="5168208"/>
            <a:ext cx="4299405" cy="38568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备注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圣经中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共出现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60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处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339509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悯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768092" y="4841837"/>
            <a:ext cx="5259137" cy="772641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2394381" y="1980299"/>
            <a:ext cx="8632848" cy="267206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5" name="文本框 4"/>
          <p:cNvSpPr txBox="1"/>
          <p:nvPr/>
        </p:nvSpPr>
        <p:spPr>
          <a:xfrm>
            <a:off x="3778354" y="4841837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2746968" y="2514706"/>
            <a:ext cx="7994141" cy="193033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创43:14 但愿全能的神使你们在那人面前蒙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怜悯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lián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mǐn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，释放你们的那弟兄和便雅悯回来。我若丧了儿子，就丧了吧。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6425430" y="5065785"/>
            <a:ext cx="5436908" cy="393698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备注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：在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出现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118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次</a:t>
            </a: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798240" y="2088515"/>
            <a:ext cx="2164822" cy="476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latin typeface="楷体" panose="02010609060101010101" pitchFamily="49" charset="-122"/>
                <a:ea typeface="楷体" panose="02010609060101010101" pitchFamily="49" charset="-122"/>
              </a:rPr>
              <a:t>押</a:t>
            </a:r>
          </a:p>
          <a:p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5533195" y="1523526"/>
            <a:ext cx="112560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押</a:t>
            </a:r>
          </a:p>
        </p:txBody>
      </p:sp>
      <p:sp>
        <p:nvSpPr>
          <p:cNvPr id="7" name="任意多边形: 形状 6"/>
          <p:cNvSpPr/>
          <p:nvPr/>
        </p:nvSpPr>
        <p:spPr>
          <a:xfrm>
            <a:off x="1895665" y="2200124"/>
            <a:ext cx="8826764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87642" y="2613392"/>
            <a:ext cx="6333074" cy="246221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创19:37  大女儿生了儿子，给他起名叫摩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，就是现今摩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，人的始祖。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spc="3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.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424379" y="4860161"/>
            <a:ext cx="3021340" cy="40209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71777D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备注：</a:t>
            </a:r>
            <a:r>
              <a:rPr lang="zh-CN" altLang="en-US" sz="1800" dirty="0">
                <a:solidFill>
                  <a:srgbClr val="71777D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在圣经中</a:t>
            </a:r>
            <a:r>
              <a:rPr lang="en-US" altLang="zh-CN" sz="1800" dirty="0">
                <a:solidFill>
                  <a:srgbClr val="71777D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516</a:t>
            </a:r>
            <a:r>
              <a:rPr lang="zh-CN" altLang="en-US" sz="1800" dirty="0">
                <a:solidFill>
                  <a:srgbClr val="71777D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处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5118538" y="4860161"/>
            <a:ext cx="4319752" cy="38568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备注：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圣经中共出现</a:t>
            </a:r>
            <a:r>
              <a:rPr lang="en-US" altLang="zh-CN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516</a:t>
            </a:r>
            <a:r>
              <a:rPr lang="zh-CN" altLang="en-US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处</a:t>
            </a:r>
            <a:endParaRPr lang="zh-CN" altLang="zh-CN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2588277" y="2612757"/>
            <a:ext cx="6333074" cy="246221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创19:37  大女儿生了儿子，给他起名叫摩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，就是现今摩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，人的始祖。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spc="3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.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88912" y="2612122"/>
            <a:ext cx="6333074" cy="246221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创19:37  大女儿生了儿子，给他起名叫摩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，就是现今摩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押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yā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，人的始祖。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spc="3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.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42549" y="149397"/>
            <a:ext cx="2596515" cy="22491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阖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126006" y="1857120"/>
            <a:ext cx="1612624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82510" y="4940300"/>
            <a:ext cx="8204200" cy="1981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释义：1;合、全、总共                      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                                                                                                                                                       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2;关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阖</a:t>
            </a:r>
            <a:endParaRPr kumimoji="0" lang="zh-CN" altLang="zh-CN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529945" y="4535941"/>
            <a:ext cx="2727997" cy="721859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9" y="2216619"/>
            <a:ext cx="8793124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创20:16  又对撒拉说，我给你哥哥一千银子，作为你在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阖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hé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家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人面前遮羞的（羞原文作眼），你就在众人面前没有不是了。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7635791" y="4704678"/>
            <a:ext cx="2792273" cy="61555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zh-CN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39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584835" y="2463159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撇</a:t>
            </a:r>
            <a:endParaRPr lang="zh-CN" altLang="zh-CN" sz="16600" b="1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36099" y="1633570"/>
            <a:ext cx="1612624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4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zh-CN" altLang="zh-CN" sz="48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ē</a:t>
            </a:r>
            <a:endParaRPr lang="zh-CN" altLang="en-US" sz="4800" dirty="0"/>
          </a:p>
          <a:p>
            <a:endParaRPr lang="zh-CN" altLang="en-US" sz="48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5" y="2632697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761544" y="2463158"/>
            <a:ext cx="135538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25748" y="1759226"/>
            <a:ext cx="125488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zh-CN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ě</a:t>
            </a:r>
          </a:p>
        </p:txBody>
      </p:sp>
      <p:sp>
        <p:nvSpPr>
          <p:cNvPr id="2" name="箭头: 左右 1"/>
          <p:cNvSpPr/>
          <p:nvPr/>
        </p:nvSpPr>
        <p:spPr>
          <a:xfrm>
            <a:off x="5178464" y="342900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39348" y="1967948"/>
            <a:ext cx="3745709" cy="264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撇 </a:t>
            </a:r>
            <a:r>
              <a:rPr lang="en-US" altLang="zh-C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pi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ē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 </a:t>
            </a:r>
            <a:endParaRPr lang="en-US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丢开，抛弃：～开。～弃。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由液体表面舀取：熬粥时把沫儿～掉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8" name="直接连接符 7"/>
          <p:cNvCxnSpPr>
            <a:endCxn id="5" idx="2"/>
          </p:cNvCxnSpPr>
          <p:nvPr/>
        </p:nvCxnSpPr>
        <p:spPr>
          <a:xfrm>
            <a:off x="5932703" y="137160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42734" y="1842000"/>
            <a:ext cx="4939749" cy="322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25"/>
              </a:lnSpc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撇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pi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ě</a:t>
            </a:r>
            <a:endParaRPr lang="en-US" altLang="zh-CN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indent="457200">
              <a:lnSpc>
                <a:spcPts val="2625"/>
              </a:lnSpc>
            </a:pP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平着向前扔：～手榴弹。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汉字笔形之一，由上向左而斜下。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像汉字的撇形的：～嘴。两～黑眉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>
            <a:off x="1662545" y="2031365"/>
            <a:ext cx="8652395" cy="1591599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indent="-45720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812808" y="2191420"/>
            <a:ext cx="8397991" cy="131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15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皮袋的水用尽了，夏甲就把孩子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撇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pi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ē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）在小树底下，</a:t>
            </a:r>
            <a:endParaRPr lang="zh-CN"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84167" y="5032025"/>
            <a:ext cx="6097656" cy="714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出现68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  </a:t>
            </a:r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都读一声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pi</a:t>
            </a:r>
            <a:r>
              <a:rPr lang="zh-CN" altLang="zh-CN" dirty="0">
                <a:solidFill>
                  <a:srgbClr val="333333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ē</a:t>
            </a:r>
            <a:endParaRPr lang="zh-CN" altLang="en-US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indent="238125">
              <a:lnSpc>
                <a:spcPts val="2625"/>
              </a:lnSpc>
            </a:pP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90210" y="1256733"/>
            <a:ext cx="180146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撇</a:t>
            </a:r>
            <a:endParaRPr lang="zh-CN" altLang="zh-CN" sz="36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33895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13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07020" y="2693707"/>
            <a:ext cx="757795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创世记</a:t>
            </a:r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》</a:t>
            </a:r>
            <a:r>
              <a:rPr lang="zh-CN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95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06676" y="1756593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jì</a:t>
            </a:r>
            <a:r>
              <a:rPr lang="en-US" altLang="zh-CN" sz="440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2971" y="2028737"/>
            <a:ext cx="1931607" cy="295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80445" y="1843499"/>
            <a:ext cx="229511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fán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12" y="25939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6688156" y="2378925"/>
            <a:ext cx="1344268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祭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738730" y="5590582"/>
            <a:ext cx="59063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dirty="0">
                <a:solidFill>
                  <a:srgbClr val="0070C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释义：用火烧全兽作为献祭。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>
            <a:off x="2051050" y="2031365"/>
            <a:ext cx="8263890" cy="250380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indent="-45720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332355" y="2087245"/>
            <a:ext cx="789559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创22:2 神说，你带着你的儿子，就是你独生的儿子，你所爱的以撒，往摩利亚地去，在我所要指示你的山上，把他献为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燔祭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fán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jì</a:t>
            </a:r>
            <a:r>
              <a:rPr lang="zh-CN" altLang="en-US" sz="280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184167" y="5032025"/>
            <a:ext cx="6097656" cy="381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270处</a:t>
            </a: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90210" y="1256733"/>
            <a:ext cx="180146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燔祭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33895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0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234467" y="2265211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936966" y="5429646"/>
            <a:ext cx="6097656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2400">
              <a:lnSpc>
                <a:spcPts val="2625"/>
              </a:lnSpc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释义：哀恸  </a:t>
            </a:r>
            <a:r>
              <a:rPr lang="zh-CN" altLang="en-US" sz="2400" dirty="0">
                <a:solidFill>
                  <a:srgbClr val="00B0F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tòng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痛极悲哀、大哭。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7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725089" y="2265210"/>
            <a:ext cx="1734383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恸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78370" y="1651000"/>
            <a:ext cx="177165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tòng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979537" y="1651129"/>
            <a:ext cx="10109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i="0" dirty="0" err="1">
                <a:solidFill>
                  <a:srgbClr val="4D4E51"/>
                </a:solidFill>
                <a:effectLst/>
                <a:latin typeface="Arial" panose="020B0604020202020204" pitchFamily="34" charset="0"/>
              </a:rPr>
              <a:t>āi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24900" y="63011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37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7317" y="1742332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háo</a:t>
            </a:r>
            <a:endParaRPr lang="en-US" altLang="zh-CN" sz="4800" b="1" dirty="0" err="1">
              <a:solidFill>
                <a:srgbClr val="333333"/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71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8053705" y="5430520"/>
            <a:ext cx="31902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释义：指大声哭叫。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239884" y="2294156"/>
            <a:ext cx="827433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44364" y="2180487"/>
            <a:ext cx="1922096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号</a:t>
            </a:r>
            <a:r>
              <a:rPr lang="zh-CN" altLang="zh-CN" sz="1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30650" y="1742440"/>
            <a:ext cx="1036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485" y="920750"/>
            <a:ext cx="3987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哀恸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哭号</a:t>
            </a:r>
            <a:endParaRPr kumimoji="0" lang="zh-C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805" y="1599565"/>
            <a:ext cx="9147175" cy="3522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4236" y="2421340"/>
            <a:ext cx="7533861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创23:2 撒拉死在迦南地的基列亚巴，就是希伯仑。亚伯拉罕为她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哀恸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rgbClr val="4D4E51"/>
                </a:solidFill>
                <a:effectLst/>
                <a:latin typeface="Arial" panose="020B0604020202020204" pitchFamily="34" charset="0"/>
                <a:sym typeface="+mn-ea"/>
              </a:rPr>
              <a:t>āi</a:t>
            </a:r>
            <a:r>
              <a:rPr lang="en-US" altLang="zh-CN" sz="28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tòng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哭号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kū</a:t>
            </a:r>
            <a:r>
              <a:rPr lang="en-US" altLang="zh-CN" sz="28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háo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36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6164" y="5018680"/>
            <a:ext cx="4649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备注：哀恸圣经中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出现13处   </a:t>
            </a:r>
            <a:endParaRPr lang="en-US" altLang="zh-CN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哭号圣经中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出现25处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7363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641602" y="2317561"/>
            <a:ext cx="1931607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5177155" y="1666875"/>
            <a:ext cx="242252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zhuó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 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 镯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084033" y="4535941"/>
            <a:ext cx="6173909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13" name="任意多边形: 形状 12"/>
          <p:cNvSpPr/>
          <p:nvPr/>
        </p:nvSpPr>
        <p:spPr>
          <a:xfrm>
            <a:off x="2941984" y="3224164"/>
            <a:ext cx="7315960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2415209" y="1978730"/>
            <a:ext cx="8299174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zh-CN" sz="2400" dirty="0">
                <a:solidFill>
                  <a:srgbClr val="333333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宋体" panose="02010600030101010101" pitchFamily="2" charset="-122"/>
              </a:rPr>
              <a:t>       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套在手腕脚腕上的环形装饰品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2716356" y="2281599"/>
            <a:ext cx="61135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3371122" y="3526207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5" name="文本框 4"/>
          <p:cNvSpPr txBox="1"/>
          <p:nvPr/>
        </p:nvSpPr>
        <p:spPr>
          <a:xfrm>
            <a:off x="3778354" y="4841837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4084033" y="3118531"/>
            <a:ext cx="3356723" cy="1292662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tabLst>
                <a:tab pos="457200" algn="l"/>
              </a:tabLst>
            </a:pP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zh-CN" altLang="zh-CN" sz="240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古代乐器，形似小钟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737672" y="4801082"/>
            <a:ext cx="5436908" cy="58477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SMILE, IF YOU CAN, I WILL BE WITH YOU ALL THE TIME SMILE, IF YOU CAN, I WILL BE WITH YOU ALL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pic>
        <p:nvPicPr>
          <p:cNvPr id="2" name="lv_0_202212061316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 end="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镯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081780" y="4681220"/>
            <a:ext cx="5733415" cy="93345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                       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</a:t>
            </a:r>
            <a:r>
              <a:rPr lang="zh-CN" altLang="en-US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圣经中共出现</a:t>
            </a:r>
            <a:r>
              <a:rPr lang="en-US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         </a:t>
            </a:r>
            <a:endParaRPr lang="zh-CN" altLang="en-US" sz="3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2915" y="2174875"/>
            <a:ext cx="9027160" cy="241617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095" y="2216785"/>
            <a:ext cx="8684895" cy="210375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创24:22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骆驼喝足了，那人就拿一个金环，重半舍客勒，两个金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镯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zhuó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，重十舍客勒，给了那女子。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2800" dirty="0">
              <a:solidFill>
                <a:schemeClr val="bg2">
                  <a:lumMod val="1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731" y="1629125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shù</a:t>
            </a:r>
            <a:r>
              <a:rPr lang="zh-CN" altLang="zh-CN" sz="440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8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38083" y="2238998"/>
            <a:ext cx="81749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16976" y="5297123"/>
            <a:ext cx="609765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释义：宗法制度下家庭旁枝。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19366" y="2719542"/>
            <a:ext cx="6455669" cy="267652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r>
              <a:rPr lang="en-US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创25:6 亚伯拉罕把财物分给他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庶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shù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出的众子，趁着自己还在世的时候打发他们离开他的儿子以撒，往东方去。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095826" y="5097477"/>
            <a:ext cx="2718940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0" y="5097780"/>
            <a:ext cx="287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1</a:t>
            </a:r>
            <a:r>
              <a:rPr lang="zh-CN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21743" y="1142230"/>
            <a:ext cx="991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庶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62140" y="1256260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61557" y="2209317"/>
            <a:ext cx="1858002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565384" y="2215086"/>
            <a:ext cx="1980244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40547" y="1615948"/>
            <a:ext cx="1451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fǔ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fú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44924" y="5363234"/>
            <a:ext cx="6094428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释义：趴在地上</a:t>
            </a:r>
            <a:r>
              <a:rPr lang="en-US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表示低头屈服</a:t>
            </a:r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67724" y="2247699"/>
            <a:ext cx="1572346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53897" y="1759383"/>
            <a:ext cx="7479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zh-CN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ì</a:t>
            </a:r>
            <a:r>
              <a:rPr lang="zh-CN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19240" y="5156200"/>
            <a:ext cx="35610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buFont typeface="+mj-lt"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释义：1.遮蔽、掩盖。 </a:t>
            </a:r>
          </a:p>
          <a:p>
            <a:pPr lvl="0" indent="0">
              <a:buFont typeface="+mj-lt"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2.保证。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48" y="1717181"/>
            <a:ext cx="8865704" cy="2932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4236" y="2421340"/>
            <a:ext cx="7533861" cy="13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创25:11  亚伯拉罕死了以后，神赐福给他的儿子以撒。以撒靠近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庇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b</a:t>
            </a: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ì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耳拉海莱居住。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50375" y="4461551"/>
            <a:ext cx="5845810" cy="492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</a:p>
          <a:p>
            <a:pPr indent="304800">
              <a:lnSpc>
                <a:spcPts val="2625"/>
              </a:lnSpc>
            </a:pP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68处， 地名，人名</a:t>
            </a:r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0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793661" y="2974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3007" y="1629126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hún</a:t>
            </a:r>
            <a:endParaRPr lang="zh-CN" altLang="zh-CN" sz="4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9495" y="2293325"/>
            <a:ext cx="7280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浑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BA41C2-CE08-2E32-3A23-5F2FEC487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26" y="245907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92EC95A-7C1C-8E0F-E58D-17C6FCB18424}"/>
              </a:ext>
            </a:extLst>
          </p:cNvPr>
          <p:cNvSpPr txBox="1"/>
          <p:nvPr/>
        </p:nvSpPr>
        <p:spPr>
          <a:xfrm>
            <a:off x="6978931" y="2288700"/>
            <a:ext cx="7280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浑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565CEC-FF58-1967-6B96-C93E992D9761}"/>
              </a:ext>
            </a:extLst>
          </p:cNvPr>
          <p:cNvSpPr txBox="1"/>
          <p:nvPr/>
        </p:nvSpPr>
        <p:spPr>
          <a:xfrm>
            <a:off x="7495309" y="1572628"/>
            <a:ext cx="161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hùn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箭头: 左右 10">
            <a:extLst>
              <a:ext uri="{FF2B5EF4-FFF2-40B4-BE49-F238E27FC236}">
                <a16:creationId xmlns:a16="http://schemas.microsoft.com/office/drawing/2014/main" id="{7610F9C3-6C51-50C3-383F-F582E4ED0862}"/>
              </a:ext>
            </a:extLst>
          </p:cNvPr>
          <p:cNvSpPr/>
          <p:nvPr/>
        </p:nvSpPr>
        <p:spPr>
          <a:xfrm>
            <a:off x="5548745" y="3359727"/>
            <a:ext cx="1156855" cy="3532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55212" y="97761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653665" y="2030730"/>
            <a:ext cx="7073265" cy="39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水不清；污浊：～浊。</a:t>
            </a:r>
          </a:p>
          <a:p>
            <a:pPr indent="25400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糊涂，不明事理。</a:t>
            </a:r>
          </a:p>
          <a:p>
            <a:pPr indent="25400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全；完全：～身是劲。</a:t>
            </a:r>
          </a:p>
          <a:p>
            <a:pPr indent="254000">
              <a:lnSpc>
                <a:spcPct val="150000"/>
              </a:lnSpc>
            </a:pP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～似（完全像）。</a:t>
            </a:r>
          </a:p>
          <a:p>
            <a:pPr indent="254000">
              <a:lnSpc>
                <a:spcPct val="150000"/>
              </a:lnSpc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天然的：～厚。～朴。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54000">
              <a:lnSpc>
                <a:spcPts val="2400"/>
              </a:lnSpc>
            </a:pP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54000">
              <a:lnSpc>
                <a:spcPts val="2400"/>
              </a:lnSpc>
            </a:pP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5759" y="1385717"/>
            <a:ext cx="1630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浑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hún</a:t>
            </a:r>
          </a:p>
        </p:txBody>
      </p:sp>
      <p:cxnSp>
        <p:nvCxnSpPr>
          <p:cNvPr id="8" name="直接连接符 7"/>
          <p:cNvCxnSpPr/>
          <p:nvPr>
            <p:custDataLst>
              <p:tags r:id="rId1"/>
            </p:custDataLst>
          </p:nvPr>
        </p:nvCxnSpPr>
        <p:spPr>
          <a:xfrm>
            <a:off x="7067448" y="153416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652385" y="13855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浑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hùn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21905" y="2311400"/>
            <a:ext cx="341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浑乱：浑水摸鱼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浑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805" y="1860550"/>
            <a:ext cx="8804275" cy="3236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4236" y="2421340"/>
            <a:ext cx="7533861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25:25   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先产的身体发红，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浑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hún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有毛，如同皮衣，他们就给他起名叫以扫（以扫就是有毛的意思）。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ct val="150000"/>
              </a:lnSpc>
            </a:pP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74236" y="4543482"/>
            <a:ext cx="7635736" cy="106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</a:p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54706" y="5168717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12处</a:t>
            </a:r>
            <a:r>
              <a:rPr lang="en-US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全部读</a:t>
            </a:r>
            <a:r>
              <a:rPr lang="zh-CN" altLang="zh-CN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hún</a:t>
            </a:r>
            <a:endParaRPr lang="zh-CN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732106" y="1785493"/>
            <a:ext cx="777737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兢</a:t>
            </a:r>
            <a:r>
              <a:rPr lang="zh-CN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99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74601" y="1689444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jīng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62370" y="5279390"/>
            <a:ext cx="47637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释义：战兢、恐惧发抖。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5321900" y="1053841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866160" y="1003969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兢</a:t>
            </a:r>
            <a:endParaRPr kumimoji="0" lang="zh-CN" altLang="zh-CN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398327" y="4747895"/>
            <a:ext cx="3298248" cy="69977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  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54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3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8" y="2524732"/>
            <a:ext cx="8793124" cy="2092881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创27:33 以撒就大大地</a:t>
            </a:r>
            <a:r>
              <a:rPr lang="zh-CN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兢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jīng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，说，你未来之先，是谁得了野味拿来给我呢？我已经吃了，为他祝福。他将来也必蒙福。</a:t>
            </a:r>
            <a:endParaRPr lang="zh-CN" altLang="zh-CN" sz="36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247360" y="2408502"/>
            <a:ext cx="384968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颈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67129" y="1629127"/>
            <a:ext cx="187710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jǐng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87282" y="5106099"/>
            <a:ext cx="609765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释义：1.头和躯干相连接的部分      </a:t>
            </a:r>
          </a:p>
          <a:p>
            <a:pPr algn="l">
              <a:buClrTx/>
              <a:buSzTx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2.亦指事物像颈的部分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5883" y="1629126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4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4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è </a:t>
            </a:r>
            <a:endParaRPr lang="zh-CN" altLang="zh-CN" sz="4800" b="1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47378" y="2227280"/>
            <a:ext cx="40879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轭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40475" y="5201920"/>
            <a:ext cx="44621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释义：架在牛马脖子上的器具。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350770" y="2145030"/>
            <a:ext cx="8364855" cy="2100575"/>
          </a:xfrm>
          <a:prstGeom prst="rect">
            <a:avLst/>
          </a:prstGeom>
          <a:solidFill>
            <a:srgbClr val="E4F1F7"/>
          </a:solidFill>
        </p:spPr>
        <p:txBody>
          <a:bodyPr wrap="square">
            <a:spAutoFit/>
          </a:bodyPr>
          <a:lstStyle/>
          <a:p>
            <a:pPr indent="2540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创27:40 你必倚靠刀剑度日，又必事奉你的兄弟。到你强盛的时候，必从你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jǐng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项上挣开他的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轭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è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5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3734" y="110250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8" name="任意多边形: 形状 7"/>
          <p:cNvSpPr/>
          <p:nvPr/>
        </p:nvSpPr>
        <p:spPr>
          <a:xfrm>
            <a:off x="7097681" y="4504945"/>
            <a:ext cx="3558295" cy="933148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</a:t>
            </a:r>
            <a:endParaRPr lang="zh-CN" altLang="en-US" sz="3100" dirty="0"/>
          </a:p>
        </p:txBody>
      </p:sp>
      <p:sp>
        <p:nvSpPr>
          <p:cNvPr id="3" name="文本框 2"/>
          <p:cNvSpPr txBox="1"/>
          <p:nvPr/>
        </p:nvSpPr>
        <p:spPr>
          <a:xfrm>
            <a:off x="6995426" y="4641797"/>
            <a:ext cx="4219829" cy="714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2400">
              <a:lnSpc>
                <a:spcPts val="2625"/>
              </a:lnSpc>
            </a:pP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备注：轭在圣经中</a:t>
            </a:r>
            <a:r>
              <a:rPr lang="zh-CN" altLang="en-US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出现52处，</a:t>
            </a:r>
            <a:endParaRPr lang="en-US" altLang="zh-CN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1524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颈在圣经中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出现54处</a:t>
            </a: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841840" y="1149091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5829935" y="1102360"/>
            <a:ext cx="3408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颈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3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俯伏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481355" y="2736502"/>
            <a:ext cx="6455669" cy="138499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创17:3 亚伯兰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俯伏</a:t>
            </a:r>
            <a:r>
              <a:rPr lang="zh-CN" altLang="en-US" sz="28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fǔ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fú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在地。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spc="3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.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621497" y="4505866"/>
            <a:ext cx="3536358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78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486150" y="1629126"/>
            <a:ext cx="14535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zh-CN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è</a:t>
            </a:r>
            <a:r>
              <a:rPr lang="zh-CN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68088" y="1701367"/>
            <a:ext cx="7677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zh-CN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í</a:t>
            </a:r>
            <a:r>
              <a:rPr lang="en-US" altLang="zh-CN" sz="4400" dirty="0">
                <a:solidFill>
                  <a:srgbClr val="333333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  </a:t>
            </a:r>
            <a:endParaRPr lang="zh-CN" altLang="en-US" sz="4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821305" y="2284492"/>
            <a:ext cx="23282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藉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32112" y="2284492"/>
            <a:ext cx="23282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藉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99123" y="3479690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21173406">
            <a:off x="1741267" y="2165521"/>
            <a:ext cx="3102952" cy="2903069"/>
          </a:xfrm>
          <a:custGeom>
            <a:avLst/>
            <a:gdLst>
              <a:gd name="connsiteX0" fmla="*/ 338666 w 2861733"/>
              <a:gd name="connsiteY0" fmla="*/ 1100738 h 1439404"/>
              <a:gd name="connsiteX1" fmla="*/ 287866 w 2861733"/>
              <a:gd name="connsiteY1" fmla="*/ 1016071 h 1439404"/>
              <a:gd name="connsiteX2" fmla="*/ 237066 w 2861733"/>
              <a:gd name="connsiteY2" fmla="*/ 982204 h 1439404"/>
              <a:gd name="connsiteX3" fmla="*/ 135466 w 2861733"/>
              <a:gd name="connsiteY3" fmla="*/ 863671 h 1439404"/>
              <a:gd name="connsiteX4" fmla="*/ 84666 w 2861733"/>
              <a:gd name="connsiteY4" fmla="*/ 745138 h 1439404"/>
              <a:gd name="connsiteX5" fmla="*/ 67733 w 2861733"/>
              <a:gd name="connsiteY5" fmla="*/ 677404 h 1439404"/>
              <a:gd name="connsiteX6" fmla="*/ 0 w 2861733"/>
              <a:gd name="connsiteY6" fmla="*/ 541938 h 1439404"/>
              <a:gd name="connsiteX7" fmla="*/ 33866 w 2861733"/>
              <a:gd name="connsiteY7" fmla="*/ 287938 h 1439404"/>
              <a:gd name="connsiteX8" fmla="*/ 50800 w 2861733"/>
              <a:gd name="connsiteY8" fmla="*/ 220204 h 1439404"/>
              <a:gd name="connsiteX9" fmla="*/ 101600 w 2861733"/>
              <a:gd name="connsiteY9" fmla="*/ 118604 h 1439404"/>
              <a:gd name="connsiteX10" fmla="*/ 152400 w 2861733"/>
              <a:gd name="connsiteY10" fmla="*/ 67804 h 1439404"/>
              <a:gd name="connsiteX11" fmla="*/ 254000 w 2861733"/>
              <a:gd name="connsiteY11" fmla="*/ 50871 h 1439404"/>
              <a:gd name="connsiteX12" fmla="*/ 474133 w 2861733"/>
              <a:gd name="connsiteY12" fmla="*/ 84738 h 1439404"/>
              <a:gd name="connsiteX13" fmla="*/ 524933 w 2861733"/>
              <a:gd name="connsiteY13" fmla="*/ 118604 h 1439404"/>
              <a:gd name="connsiteX14" fmla="*/ 762000 w 2861733"/>
              <a:gd name="connsiteY14" fmla="*/ 135538 h 1439404"/>
              <a:gd name="connsiteX15" fmla="*/ 1049866 w 2861733"/>
              <a:gd name="connsiteY15" fmla="*/ 135538 h 1439404"/>
              <a:gd name="connsiteX16" fmla="*/ 1151466 w 2861733"/>
              <a:gd name="connsiteY16" fmla="*/ 67804 h 1439404"/>
              <a:gd name="connsiteX17" fmla="*/ 1219200 w 2861733"/>
              <a:gd name="connsiteY17" fmla="*/ 50871 h 1439404"/>
              <a:gd name="connsiteX18" fmla="*/ 1286933 w 2861733"/>
              <a:gd name="connsiteY18" fmla="*/ 17004 h 1439404"/>
              <a:gd name="connsiteX19" fmla="*/ 1794933 w 2861733"/>
              <a:gd name="connsiteY19" fmla="*/ 33938 h 1439404"/>
              <a:gd name="connsiteX20" fmla="*/ 1879600 w 2861733"/>
              <a:gd name="connsiteY20" fmla="*/ 101671 h 1439404"/>
              <a:gd name="connsiteX21" fmla="*/ 1947333 w 2861733"/>
              <a:gd name="connsiteY21" fmla="*/ 118604 h 1439404"/>
              <a:gd name="connsiteX22" fmla="*/ 1998133 w 2861733"/>
              <a:gd name="connsiteY22" fmla="*/ 152471 h 1439404"/>
              <a:gd name="connsiteX23" fmla="*/ 2082800 w 2861733"/>
              <a:gd name="connsiteY23" fmla="*/ 220204 h 1439404"/>
              <a:gd name="connsiteX24" fmla="*/ 2116666 w 2861733"/>
              <a:gd name="connsiteY24" fmla="*/ 271004 h 1439404"/>
              <a:gd name="connsiteX25" fmla="*/ 2167466 w 2861733"/>
              <a:gd name="connsiteY25" fmla="*/ 304871 h 1439404"/>
              <a:gd name="connsiteX26" fmla="*/ 2218266 w 2861733"/>
              <a:gd name="connsiteY26" fmla="*/ 355671 h 1439404"/>
              <a:gd name="connsiteX27" fmla="*/ 2336800 w 2861733"/>
              <a:gd name="connsiteY27" fmla="*/ 389538 h 1439404"/>
              <a:gd name="connsiteX28" fmla="*/ 2472266 w 2861733"/>
              <a:gd name="connsiteY28" fmla="*/ 372604 h 1439404"/>
              <a:gd name="connsiteX29" fmla="*/ 2641600 w 2861733"/>
              <a:gd name="connsiteY29" fmla="*/ 304871 h 1439404"/>
              <a:gd name="connsiteX30" fmla="*/ 2794000 w 2861733"/>
              <a:gd name="connsiteY30" fmla="*/ 321804 h 1439404"/>
              <a:gd name="connsiteX31" fmla="*/ 2827866 w 2861733"/>
              <a:gd name="connsiteY31" fmla="*/ 389538 h 1439404"/>
              <a:gd name="connsiteX32" fmla="*/ 2861733 w 2861733"/>
              <a:gd name="connsiteY32" fmla="*/ 440338 h 1439404"/>
              <a:gd name="connsiteX33" fmla="*/ 2844800 w 2861733"/>
              <a:gd name="connsiteY33" fmla="*/ 677404 h 1439404"/>
              <a:gd name="connsiteX34" fmla="*/ 2827866 w 2861733"/>
              <a:gd name="connsiteY34" fmla="*/ 728204 h 1439404"/>
              <a:gd name="connsiteX35" fmla="*/ 2810933 w 2861733"/>
              <a:gd name="connsiteY35" fmla="*/ 1337804 h 1439404"/>
              <a:gd name="connsiteX36" fmla="*/ 2777066 w 2861733"/>
              <a:gd name="connsiteY36" fmla="*/ 1388604 h 1439404"/>
              <a:gd name="connsiteX37" fmla="*/ 2709333 w 2861733"/>
              <a:gd name="connsiteY37" fmla="*/ 1422471 h 1439404"/>
              <a:gd name="connsiteX38" fmla="*/ 2607733 w 2861733"/>
              <a:gd name="connsiteY38" fmla="*/ 1439404 h 1439404"/>
              <a:gd name="connsiteX39" fmla="*/ 1981200 w 2861733"/>
              <a:gd name="connsiteY39" fmla="*/ 1422471 h 1439404"/>
              <a:gd name="connsiteX40" fmla="*/ 1845733 w 2861733"/>
              <a:gd name="connsiteY40" fmla="*/ 1405538 h 1439404"/>
              <a:gd name="connsiteX41" fmla="*/ 1693333 w 2861733"/>
              <a:gd name="connsiteY41" fmla="*/ 1388604 h 1439404"/>
              <a:gd name="connsiteX42" fmla="*/ 1524000 w 2861733"/>
              <a:gd name="connsiteY42" fmla="*/ 1337804 h 1439404"/>
              <a:gd name="connsiteX43" fmla="*/ 1473200 w 2861733"/>
              <a:gd name="connsiteY43" fmla="*/ 1320871 h 1439404"/>
              <a:gd name="connsiteX44" fmla="*/ 1405466 w 2861733"/>
              <a:gd name="connsiteY44" fmla="*/ 1303938 h 1439404"/>
              <a:gd name="connsiteX45" fmla="*/ 1303866 w 2861733"/>
              <a:gd name="connsiteY45" fmla="*/ 1253138 h 1439404"/>
              <a:gd name="connsiteX46" fmla="*/ 1202266 w 2861733"/>
              <a:gd name="connsiteY46" fmla="*/ 1202338 h 1439404"/>
              <a:gd name="connsiteX47" fmla="*/ 1066800 w 2861733"/>
              <a:gd name="connsiteY47" fmla="*/ 1219271 h 1439404"/>
              <a:gd name="connsiteX48" fmla="*/ 965200 w 2861733"/>
              <a:gd name="connsiteY48" fmla="*/ 1270071 h 1439404"/>
              <a:gd name="connsiteX49" fmla="*/ 914400 w 2861733"/>
              <a:gd name="connsiteY49" fmla="*/ 1287004 h 1439404"/>
              <a:gd name="connsiteX50" fmla="*/ 558800 w 2861733"/>
              <a:gd name="connsiteY50" fmla="*/ 1270071 h 1439404"/>
              <a:gd name="connsiteX51" fmla="*/ 508000 w 2861733"/>
              <a:gd name="connsiteY51" fmla="*/ 1253138 h 1439404"/>
              <a:gd name="connsiteX52" fmla="*/ 406400 w 2861733"/>
              <a:gd name="connsiteY52" fmla="*/ 1168471 h 1439404"/>
              <a:gd name="connsiteX53" fmla="*/ 338666 w 2861733"/>
              <a:gd name="connsiteY53" fmla="*/ 1100738 h 14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61733" h="1439404">
                <a:moveTo>
                  <a:pt x="338666" y="1100738"/>
                </a:moveTo>
                <a:cubicBezTo>
                  <a:pt x="318910" y="1075338"/>
                  <a:pt x="309285" y="1041060"/>
                  <a:pt x="287866" y="1016071"/>
                </a:cubicBezTo>
                <a:cubicBezTo>
                  <a:pt x="274622" y="1000619"/>
                  <a:pt x="252700" y="995233"/>
                  <a:pt x="237066" y="982204"/>
                </a:cubicBezTo>
                <a:cubicBezTo>
                  <a:pt x="189895" y="942895"/>
                  <a:pt x="172839" y="913501"/>
                  <a:pt x="135466" y="863671"/>
                </a:cubicBezTo>
                <a:cubicBezTo>
                  <a:pt x="86852" y="669211"/>
                  <a:pt x="154831" y="908856"/>
                  <a:pt x="84666" y="745138"/>
                </a:cubicBezTo>
                <a:cubicBezTo>
                  <a:pt x="75498" y="723747"/>
                  <a:pt x="76684" y="698887"/>
                  <a:pt x="67733" y="677404"/>
                </a:cubicBezTo>
                <a:cubicBezTo>
                  <a:pt x="48316" y="630802"/>
                  <a:pt x="0" y="541938"/>
                  <a:pt x="0" y="541938"/>
                </a:cubicBezTo>
                <a:cubicBezTo>
                  <a:pt x="11289" y="457271"/>
                  <a:pt x="20544" y="372309"/>
                  <a:pt x="33866" y="287938"/>
                </a:cubicBezTo>
                <a:cubicBezTo>
                  <a:pt x="37496" y="264950"/>
                  <a:pt x="42157" y="241812"/>
                  <a:pt x="50800" y="220204"/>
                </a:cubicBezTo>
                <a:cubicBezTo>
                  <a:pt x="64862" y="185048"/>
                  <a:pt x="80597" y="150109"/>
                  <a:pt x="101600" y="118604"/>
                </a:cubicBezTo>
                <a:cubicBezTo>
                  <a:pt x="114884" y="98679"/>
                  <a:pt x="130517" y="77530"/>
                  <a:pt x="152400" y="67804"/>
                </a:cubicBezTo>
                <a:cubicBezTo>
                  <a:pt x="183775" y="53860"/>
                  <a:pt x="220133" y="56515"/>
                  <a:pt x="254000" y="50871"/>
                </a:cubicBezTo>
                <a:cubicBezTo>
                  <a:pt x="284604" y="54271"/>
                  <a:pt x="422801" y="62739"/>
                  <a:pt x="474133" y="84738"/>
                </a:cubicBezTo>
                <a:cubicBezTo>
                  <a:pt x="492839" y="92755"/>
                  <a:pt x="504891" y="115067"/>
                  <a:pt x="524933" y="118604"/>
                </a:cubicBezTo>
                <a:cubicBezTo>
                  <a:pt x="602951" y="132372"/>
                  <a:pt x="682978" y="129893"/>
                  <a:pt x="762000" y="135538"/>
                </a:cubicBezTo>
                <a:cubicBezTo>
                  <a:pt x="870379" y="171664"/>
                  <a:pt x="873019" y="179750"/>
                  <a:pt x="1049866" y="135538"/>
                </a:cubicBezTo>
                <a:cubicBezTo>
                  <a:pt x="1089353" y="125666"/>
                  <a:pt x="1111978" y="77676"/>
                  <a:pt x="1151466" y="67804"/>
                </a:cubicBezTo>
                <a:lnTo>
                  <a:pt x="1219200" y="50871"/>
                </a:lnTo>
                <a:cubicBezTo>
                  <a:pt x="1241778" y="39582"/>
                  <a:pt x="1262251" y="22293"/>
                  <a:pt x="1286933" y="17004"/>
                </a:cubicBezTo>
                <a:cubicBezTo>
                  <a:pt x="1455605" y="-19140"/>
                  <a:pt x="1627156" y="9969"/>
                  <a:pt x="1794933" y="33938"/>
                </a:cubicBezTo>
                <a:cubicBezTo>
                  <a:pt x="1823155" y="56516"/>
                  <a:pt x="1848006" y="84119"/>
                  <a:pt x="1879600" y="101671"/>
                </a:cubicBezTo>
                <a:cubicBezTo>
                  <a:pt x="1899944" y="112973"/>
                  <a:pt x="1925942" y="109436"/>
                  <a:pt x="1947333" y="118604"/>
                </a:cubicBezTo>
                <a:cubicBezTo>
                  <a:pt x="1966039" y="126621"/>
                  <a:pt x="1981200" y="141182"/>
                  <a:pt x="1998133" y="152471"/>
                </a:cubicBezTo>
                <a:cubicBezTo>
                  <a:pt x="2095193" y="298060"/>
                  <a:pt x="1965953" y="126726"/>
                  <a:pt x="2082800" y="220204"/>
                </a:cubicBezTo>
                <a:cubicBezTo>
                  <a:pt x="2098692" y="232917"/>
                  <a:pt x="2102276" y="256613"/>
                  <a:pt x="2116666" y="271004"/>
                </a:cubicBezTo>
                <a:cubicBezTo>
                  <a:pt x="2131057" y="285395"/>
                  <a:pt x="2151832" y="291842"/>
                  <a:pt x="2167466" y="304871"/>
                </a:cubicBezTo>
                <a:cubicBezTo>
                  <a:pt x="2185863" y="320202"/>
                  <a:pt x="2198341" y="342387"/>
                  <a:pt x="2218266" y="355671"/>
                </a:cubicBezTo>
                <a:cubicBezTo>
                  <a:pt x="2232840" y="365387"/>
                  <a:pt x="2327771" y="387281"/>
                  <a:pt x="2336800" y="389538"/>
                </a:cubicBezTo>
                <a:cubicBezTo>
                  <a:pt x="2381955" y="383893"/>
                  <a:pt x="2427769" y="382139"/>
                  <a:pt x="2472266" y="372604"/>
                </a:cubicBezTo>
                <a:cubicBezTo>
                  <a:pt x="2545505" y="356910"/>
                  <a:pt x="2578924" y="336209"/>
                  <a:pt x="2641600" y="304871"/>
                </a:cubicBezTo>
                <a:cubicBezTo>
                  <a:pt x="2692400" y="310515"/>
                  <a:pt x="2747469" y="300653"/>
                  <a:pt x="2794000" y="321804"/>
                </a:cubicBezTo>
                <a:cubicBezTo>
                  <a:pt x="2816980" y="332250"/>
                  <a:pt x="2815342" y="367621"/>
                  <a:pt x="2827866" y="389538"/>
                </a:cubicBezTo>
                <a:cubicBezTo>
                  <a:pt x="2837963" y="407208"/>
                  <a:pt x="2850444" y="423405"/>
                  <a:pt x="2861733" y="440338"/>
                </a:cubicBezTo>
                <a:cubicBezTo>
                  <a:pt x="2856089" y="519360"/>
                  <a:pt x="2854057" y="598723"/>
                  <a:pt x="2844800" y="677404"/>
                </a:cubicBezTo>
                <a:cubicBezTo>
                  <a:pt x="2842714" y="695131"/>
                  <a:pt x="2828780" y="710378"/>
                  <a:pt x="2827866" y="728204"/>
                </a:cubicBezTo>
                <a:cubicBezTo>
                  <a:pt x="2817455" y="931216"/>
                  <a:pt x="2826524" y="1135124"/>
                  <a:pt x="2810933" y="1337804"/>
                </a:cubicBezTo>
                <a:cubicBezTo>
                  <a:pt x="2809372" y="1358095"/>
                  <a:pt x="2792700" y="1375575"/>
                  <a:pt x="2777066" y="1388604"/>
                </a:cubicBezTo>
                <a:cubicBezTo>
                  <a:pt x="2757674" y="1404764"/>
                  <a:pt x="2733511" y="1415218"/>
                  <a:pt x="2709333" y="1422471"/>
                </a:cubicBezTo>
                <a:cubicBezTo>
                  <a:pt x="2676447" y="1432337"/>
                  <a:pt x="2641600" y="1433760"/>
                  <a:pt x="2607733" y="1439404"/>
                </a:cubicBezTo>
                <a:lnTo>
                  <a:pt x="1981200" y="1422471"/>
                </a:lnTo>
                <a:cubicBezTo>
                  <a:pt x="1935738" y="1420450"/>
                  <a:pt x="1890928" y="1410855"/>
                  <a:pt x="1845733" y="1405538"/>
                </a:cubicBezTo>
                <a:lnTo>
                  <a:pt x="1693333" y="1388604"/>
                </a:lnTo>
                <a:cubicBezTo>
                  <a:pt x="1576291" y="1330084"/>
                  <a:pt x="1675798" y="1371537"/>
                  <a:pt x="1524000" y="1337804"/>
                </a:cubicBezTo>
                <a:cubicBezTo>
                  <a:pt x="1506576" y="1333932"/>
                  <a:pt x="1490363" y="1325774"/>
                  <a:pt x="1473200" y="1320871"/>
                </a:cubicBezTo>
                <a:cubicBezTo>
                  <a:pt x="1450823" y="1314478"/>
                  <a:pt x="1428044" y="1309582"/>
                  <a:pt x="1405466" y="1303938"/>
                </a:cubicBezTo>
                <a:cubicBezTo>
                  <a:pt x="1259880" y="1206880"/>
                  <a:pt x="1444080" y="1323245"/>
                  <a:pt x="1303866" y="1253138"/>
                </a:cubicBezTo>
                <a:cubicBezTo>
                  <a:pt x="1172563" y="1187487"/>
                  <a:pt x="1329953" y="1244899"/>
                  <a:pt x="1202266" y="1202338"/>
                </a:cubicBezTo>
                <a:cubicBezTo>
                  <a:pt x="1157111" y="1207982"/>
                  <a:pt x="1111573" y="1211131"/>
                  <a:pt x="1066800" y="1219271"/>
                </a:cubicBezTo>
                <a:cubicBezTo>
                  <a:pt x="999914" y="1231432"/>
                  <a:pt x="1027178" y="1239082"/>
                  <a:pt x="965200" y="1270071"/>
                </a:cubicBezTo>
                <a:cubicBezTo>
                  <a:pt x="949235" y="1278053"/>
                  <a:pt x="931333" y="1281360"/>
                  <a:pt x="914400" y="1287004"/>
                </a:cubicBezTo>
                <a:cubicBezTo>
                  <a:pt x="795867" y="1281360"/>
                  <a:pt x="677058" y="1279926"/>
                  <a:pt x="558800" y="1270071"/>
                </a:cubicBezTo>
                <a:cubicBezTo>
                  <a:pt x="541012" y="1268589"/>
                  <a:pt x="521938" y="1264288"/>
                  <a:pt x="508000" y="1253138"/>
                </a:cubicBezTo>
                <a:cubicBezTo>
                  <a:pt x="348432" y="1125485"/>
                  <a:pt x="630881" y="1280713"/>
                  <a:pt x="406400" y="1168471"/>
                </a:cubicBezTo>
                <a:cubicBezTo>
                  <a:pt x="366271" y="1108278"/>
                  <a:pt x="358422" y="1126138"/>
                  <a:pt x="338666" y="1100738"/>
                </a:cubicBezTo>
                <a:close/>
              </a:path>
            </a:pathLst>
          </a:custGeom>
          <a:noFill/>
          <a:ln>
            <a:solidFill>
              <a:srgbClr val="8FC4D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5012020" y="1168141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362550" y="1085647"/>
            <a:ext cx="2623421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藉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784289" y="2782322"/>
            <a:ext cx="2623421" cy="2029451"/>
            <a:chOff x="4447855" y="2881216"/>
            <a:chExt cx="2623421" cy="2029451"/>
          </a:xfrm>
        </p:grpSpPr>
        <p:sp>
          <p:nvSpPr>
            <p:cNvPr id="2" name="任意多边形: 形状 1"/>
            <p:cNvSpPr/>
            <p:nvPr/>
          </p:nvSpPr>
          <p:spPr>
            <a:xfrm>
              <a:off x="4447855" y="2881216"/>
              <a:ext cx="2623421" cy="2029451"/>
            </a:xfrm>
            <a:custGeom>
              <a:avLst/>
              <a:gdLst>
                <a:gd name="connsiteX0" fmla="*/ 1682012 w 3375345"/>
                <a:gd name="connsiteY0" fmla="*/ 1002464 h 2611131"/>
                <a:gd name="connsiteX1" fmla="*/ 1732812 w 3375345"/>
                <a:gd name="connsiteY1" fmla="*/ 917797 h 2611131"/>
                <a:gd name="connsiteX2" fmla="*/ 1783612 w 3375345"/>
                <a:gd name="connsiteY2" fmla="*/ 731531 h 2611131"/>
                <a:gd name="connsiteX3" fmla="*/ 1817478 w 3375345"/>
                <a:gd name="connsiteY3" fmla="*/ 612997 h 2611131"/>
                <a:gd name="connsiteX4" fmla="*/ 1834412 w 3375345"/>
                <a:gd name="connsiteY4" fmla="*/ 375931 h 2611131"/>
                <a:gd name="connsiteX5" fmla="*/ 1851345 w 3375345"/>
                <a:gd name="connsiteY5" fmla="*/ 206597 h 2611131"/>
                <a:gd name="connsiteX6" fmla="*/ 1986812 w 3375345"/>
                <a:gd name="connsiteY6" fmla="*/ 189664 h 2611131"/>
                <a:gd name="connsiteX7" fmla="*/ 2139212 w 3375345"/>
                <a:gd name="connsiteY7" fmla="*/ 138864 h 2611131"/>
                <a:gd name="connsiteX8" fmla="*/ 2325478 w 3375345"/>
                <a:gd name="connsiteY8" fmla="*/ 104997 h 2611131"/>
                <a:gd name="connsiteX9" fmla="*/ 2376278 w 3375345"/>
                <a:gd name="connsiteY9" fmla="*/ 71131 h 2611131"/>
                <a:gd name="connsiteX10" fmla="*/ 2714945 w 3375345"/>
                <a:gd name="connsiteY10" fmla="*/ 20331 h 2611131"/>
                <a:gd name="connsiteX11" fmla="*/ 2985878 w 3375345"/>
                <a:gd name="connsiteY11" fmla="*/ 20331 h 2611131"/>
                <a:gd name="connsiteX12" fmla="*/ 3239878 w 3375345"/>
                <a:gd name="connsiteY12" fmla="*/ 54197 h 2611131"/>
                <a:gd name="connsiteX13" fmla="*/ 3290678 w 3375345"/>
                <a:gd name="connsiteY13" fmla="*/ 71131 h 2611131"/>
                <a:gd name="connsiteX14" fmla="*/ 3307612 w 3375345"/>
                <a:gd name="connsiteY14" fmla="*/ 138864 h 2611131"/>
                <a:gd name="connsiteX15" fmla="*/ 3273745 w 3375345"/>
                <a:gd name="connsiteY15" fmla="*/ 308197 h 2611131"/>
                <a:gd name="connsiteX16" fmla="*/ 3222945 w 3375345"/>
                <a:gd name="connsiteY16" fmla="*/ 426731 h 2611131"/>
                <a:gd name="connsiteX17" fmla="*/ 3206012 w 3375345"/>
                <a:gd name="connsiteY17" fmla="*/ 528331 h 2611131"/>
                <a:gd name="connsiteX18" fmla="*/ 3138278 w 3375345"/>
                <a:gd name="connsiteY18" fmla="*/ 562197 h 2611131"/>
                <a:gd name="connsiteX19" fmla="*/ 3087478 w 3375345"/>
                <a:gd name="connsiteY19" fmla="*/ 612997 h 2611131"/>
                <a:gd name="connsiteX20" fmla="*/ 3036678 w 3375345"/>
                <a:gd name="connsiteY20" fmla="*/ 629931 h 2611131"/>
                <a:gd name="connsiteX21" fmla="*/ 2901212 w 3375345"/>
                <a:gd name="connsiteY21" fmla="*/ 663797 h 2611131"/>
                <a:gd name="connsiteX22" fmla="*/ 2833478 w 3375345"/>
                <a:gd name="connsiteY22" fmla="*/ 680731 h 2611131"/>
                <a:gd name="connsiteX23" fmla="*/ 2765745 w 3375345"/>
                <a:gd name="connsiteY23" fmla="*/ 714597 h 2611131"/>
                <a:gd name="connsiteX24" fmla="*/ 2714945 w 3375345"/>
                <a:gd name="connsiteY24" fmla="*/ 731531 h 2611131"/>
                <a:gd name="connsiteX25" fmla="*/ 2562545 w 3375345"/>
                <a:gd name="connsiteY25" fmla="*/ 799264 h 2611131"/>
                <a:gd name="connsiteX26" fmla="*/ 2494812 w 3375345"/>
                <a:gd name="connsiteY26" fmla="*/ 833131 h 2611131"/>
                <a:gd name="connsiteX27" fmla="*/ 2308545 w 3375345"/>
                <a:gd name="connsiteY27" fmla="*/ 883931 h 2611131"/>
                <a:gd name="connsiteX28" fmla="*/ 2190012 w 3375345"/>
                <a:gd name="connsiteY28" fmla="*/ 934731 h 2611131"/>
                <a:gd name="connsiteX29" fmla="*/ 1919078 w 3375345"/>
                <a:gd name="connsiteY29" fmla="*/ 951664 h 2611131"/>
                <a:gd name="connsiteX30" fmla="*/ 1698945 w 3375345"/>
                <a:gd name="connsiteY30" fmla="*/ 985531 h 2611131"/>
                <a:gd name="connsiteX31" fmla="*/ 1648145 w 3375345"/>
                <a:gd name="connsiteY31" fmla="*/ 1019397 h 2611131"/>
                <a:gd name="connsiteX32" fmla="*/ 1698945 w 3375345"/>
                <a:gd name="connsiteY32" fmla="*/ 1002464 h 2611131"/>
                <a:gd name="connsiteX33" fmla="*/ 1665078 w 3375345"/>
                <a:gd name="connsiteY33" fmla="*/ 799264 h 2611131"/>
                <a:gd name="connsiteX34" fmla="*/ 1614278 w 3375345"/>
                <a:gd name="connsiteY34" fmla="*/ 697664 h 2611131"/>
                <a:gd name="connsiteX35" fmla="*/ 1546545 w 3375345"/>
                <a:gd name="connsiteY35" fmla="*/ 579131 h 2611131"/>
                <a:gd name="connsiteX36" fmla="*/ 1512678 w 3375345"/>
                <a:gd name="connsiteY36" fmla="*/ 443664 h 2611131"/>
                <a:gd name="connsiteX37" fmla="*/ 1478812 w 3375345"/>
                <a:gd name="connsiteY37" fmla="*/ 392864 h 2611131"/>
                <a:gd name="connsiteX38" fmla="*/ 1394145 w 3375345"/>
                <a:gd name="connsiteY38" fmla="*/ 274331 h 2611131"/>
                <a:gd name="connsiteX39" fmla="*/ 1377212 w 3375345"/>
                <a:gd name="connsiteY39" fmla="*/ 223531 h 2611131"/>
                <a:gd name="connsiteX40" fmla="*/ 1326412 w 3375345"/>
                <a:gd name="connsiteY40" fmla="*/ 206597 h 2611131"/>
                <a:gd name="connsiteX41" fmla="*/ 1241745 w 3375345"/>
                <a:gd name="connsiteY41" fmla="*/ 189664 h 2611131"/>
                <a:gd name="connsiteX42" fmla="*/ 496678 w 3375345"/>
                <a:gd name="connsiteY42" fmla="*/ 223531 h 2611131"/>
                <a:gd name="connsiteX43" fmla="*/ 225745 w 3375345"/>
                <a:gd name="connsiteY43" fmla="*/ 257397 h 2611131"/>
                <a:gd name="connsiteX44" fmla="*/ 107212 w 3375345"/>
                <a:gd name="connsiteY44" fmla="*/ 308197 h 2611131"/>
                <a:gd name="connsiteX45" fmla="*/ 39478 w 3375345"/>
                <a:gd name="connsiteY45" fmla="*/ 325131 h 2611131"/>
                <a:gd name="connsiteX46" fmla="*/ 5612 w 3375345"/>
                <a:gd name="connsiteY46" fmla="*/ 392864 h 2611131"/>
                <a:gd name="connsiteX47" fmla="*/ 56412 w 3375345"/>
                <a:gd name="connsiteY47" fmla="*/ 680731 h 2611131"/>
                <a:gd name="connsiteX48" fmla="*/ 158012 w 3375345"/>
                <a:gd name="connsiteY48" fmla="*/ 782331 h 2611131"/>
                <a:gd name="connsiteX49" fmla="*/ 208812 w 3375345"/>
                <a:gd name="connsiteY49" fmla="*/ 833131 h 2611131"/>
                <a:gd name="connsiteX50" fmla="*/ 310412 w 3375345"/>
                <a:gd name="connsiteY50" fmla="*/ 883931 h 2611131"/>
                <a:gd name="connsiteX51" fmla="*/ 378145 w 3375345"/>
                <a:gd name="connsiteY51" fmla="*/ 917797 h 2611131"/>
                <a:gd name="connsiteX52" fmla="*/ 513612 w 3375345"/>
                <a:gd name="connsiteY52" fmla="*/ 951664 h 2611131"/>
                <a:gd name="connsiteX53" fmla="*/ 564412 w 3375345"/>
                <a:gd name="connsiteY53" fmla="*/ 985531 h 2611131"/>
                <a:gd name="connsiteX54" fmla="*/ 970812 w 3375345"/>
                <a:gd name="connsiteY54" fmla="*/ 1002464 h 2611131"/>
                <a:gd name="connsiteX55" fmla="*/ 1055478 w 3375345"/>
                <a:gd name="connsiteY55" fmla="*/ 1019397 h 2611131"/>
                <a:gd name="connsiteX56" fmla="*/ 1580412 w 3375345"/>
                <a:gd name="connsiteY56" fmla="*/ 1036331 h 2611131"/>
                <a:gd name="connsiteX57" fmla="*/ 1529612 w 3375345"/>
                <a:gd name="connsiteY57" fmla="*/ 1053264 h 2611131"/>
                <a:gd name="connsiteX58" fmla="*/ 1394145 w 3375345"/>
                <a:gd name="connsiteY58" fmla="*/ 1087131 h 2611131"/>
                <a:gd name="connsiteX59" fmla="*/ 1292545 w 3375345"/>
                <a:gd name="connsiteY59" fmla="*/ 1120997 h 2611131"/>
                <a:gd name="connsiteX60" fmla="*/ 1224812 w 3375345"/>
                <a:gd name="connsiteY60" fmla="*/ 1154864 h 2611131"/>
                <a:gd name="connsiteX61" fmla="*/ 1123212 w 3375345"/>
                <a:gd name="connsiteY61" fmla="*/ 1171797 h 2611131"/>
                <a:gd name="connsiteX62" fmla="*/ 1055478 w 3375345"/>
                <a:gd name="connsiteY62" fmla="*/ 1188731 h 2611131"/>
                <a:gd name="connsiteX63" fmla="*/ 953878 w 3375345"/>
                <a:gd name="connsiteY63" fmla="*/ 1222597 h 2611131"/>
                <a:gd name="connsiteX64" fmla="*/ 903078 w 3375345"/>
                <a:gd name="connsiteY64" fmla="*/ 1239531 h 2611131"/>
                <a:gd name="connsiteX65" fmla="*/ 784545 w 3375345"/>
                <a:gd name="connsiteY65" fmla="*/ 1273397 h 2611131"/>
                <a:gd name="connsiteX66" fmla="*/ 682945 w 3375345"/>
                <a:gd name="connsiteY66" fmla="*/ 1324197 h 2611131"/>
                <a:gd name="connsiteX67" fmla="*/ 564412 w 3375345"/>
                <a:gd name="connsiteY67" fmla="*/ 1391931 h 2611131"/>
                <a:gd name="connsiteX68" fmla="*/ 462812 w 3375345"/>
                <a:gd name="connsiteY68" fmla="*/ 1561264 h 2611131"/>
                <a:gd name="connsiteX69" fmla="*/ 428945 w 3375345"/>
                <a:gd name="connsiteY69" fmla="*/ 1612064 h 2611131"/>
                <a:gd name="connsiteX70" fmla="*/ 445878 w 3375345"/>
                <a:gd name="connsiteY70" fmla="*/ 2136997 h 2611131"/>
                <a:gd name="connsiteX71" fmla="*/ 479745 w 3375345"/>
                <a:gd name="connsiteY71" fmla="*/ 2238597 h 2611131"/>
                <a:gd name="connsiteX72" fmla="*/ 513612 w 3375345"/>
                <a:gd name="connsiteY72" fmla="*/ 2340197 h 2611131"/>
                <a:gd name="connsiteX73" fmla="*/ 615212 w 3375345"/>
                <a:gd name="connsiteY73" fmla="*/ 2407931 h 2611131"/>
                <a:gd name="connsiteX74" fmla="*/ 750678 w 3375345"/>
                <a:gd name="connsiteY74" fmla="*/ 2560331 h 2611131"/>
                <a:gd name="connsiteX75" fmla="*/ 801478 w 3375345"/>
                <a:gd name="connsiteY75" fmla="*/ 2611131 h 2611131"/>
                <a:gd name="connsiteX76" fmla="*/ 1004678 w 3375345"/>
                <a:gd name="connsiteY76" fmla="*/ 2526464 h 2611131"/>
                <a:gd name="connsiteX77" fmla="*/ 1123212 w 3375345"/>
                <a:gd name="connsiteY77" fmla="*/ 2458731 h 2611131"/>
                <a:gd name="connsiteX78" fmla="*/ 1157078 w 3375345"/>
                <a:gd name="connsiteY78" fmla="*/ 2407931 h 2611131"/>
                <a:gd name="connsiteX79" fmla="*/ 1207878 w 3375345"/>
                <a:gd name="connsiteY79" fmla="*/ 2374064 h 2611131"/>
                <a:gd name="connsiteX80" fmla="*/ 1241745 w 3375345"/>
                <a:gd name="connsiteY80" fmla="*/ 2306331 h 2611131"/>
                <a:gd name="connsiteX81" fmla="*/ 1292545 w 3375345"/>
                <a:gd name="connsiteY81" fmla="*/ 2255531 h 2611131"/>
                <a:gd name="connsiteX82" fmla="*/ 1377212 w 3375345"/>
                <a:gd name="connsiteY82" fmla="*/ 2086197 h 2611131"/>
                <a:gd name="connsiteX83" fmla="*/ 1411078 w 3375345"/>
                <a:gd name="connsiteY83" fmla="*/ 2035397 h 2611131"/>
                <a:gd name="connsiteX84" fmla="*/ 1461878 w 3375345"/>
                <a:gd name="connsiteY84" fmla="*/ 2001531 h 2611131"/>
                <a:gd name="connsiteX85" fmla="*/ 1478812 w 3375345"/>
                <a:gd name="connsiteY85" fmla="*/ 1950731 h 2611131"/>
                <a:gd name="connsiteX86" fmla="*/ 1563478 w 3375345"/>
                <a:gd name="connsiteY86" fmla="*/ 1832197 h 2611131"/>
                <a:gd name="connsiteX87" fmla="*/ 1614278 w 3375345"/>
                <a:gd name="connsiteY87" fmla="*/ 1798331 h 2611131"/>
                <a:gd name="connsiteX88" fmla="*/ 1665078 w 3375345"/>
                <a:gd name="connsiteY88" fmla="*/ 1679797 h 2611131"/>
                <a:gd name="connsiteX89" fmla="*/ 1698945 w 3375345"/>
                <a:gd name="connsiteY89" fmla="*/ 1561264 h 2611131"/>
                <a:gd name="connsiteX90" fmla="*/ 1715878 w 3375345"/>
                <a:gd name="connsiteY90" fmla="*/ 1374997 h 2611131"/>
                <a:gd name="connsiteX91" fmla="*/ 1732812 w 3375345"/>
                <a:gd name="connsiteY91" fmla="*/ 1324197 h 2611131"/>
                <a:gd name="connsiteX92" fmla="*/ 1715878 w 3375345"/>
                <a:gd name="connsiteY92" fmla="*/ 1070197 h 2611131"/>
                <a:gd name="connsiteX93" fmla="*/ 1834412 w 3375345"/>
                <a:gd name="connsiteY93" fmla="*/ 1002464 h 2611131"/>
                <a:gd name="connsiteX94" fmla="*/ 2647212 w 3375345"/>
                <a:gd name="connsiteY94" fmla="*/ 1019397 h 2611131"/>
                <a:gd name="connsiteX95" fmla="*/ 2748812 w 3375345"/>
                <a:gd name="connsiteY95" fmla="*/ 1036331 h 2611131"/>
                <a:gd name="connsiteX96" fmla="*/ 2884278 w 3375345"/>
                <a:gd name="connsiteY96" fmla="*/ 1053264 h 2611131"/>
                <a:gd name="connsiteX97" fmla="*/ 3002812 w 3375345"/>
                <a:gd name="connsiteY97" fmla="*/ 1070197 h 2611131"/>
                <a:gd name="connsiteX98" fmla="*/ 3104412 w 3375345"/>
                <a:gd name="connsiteY98" fmla="*/ 1104064 h 2611131"/>
                <a:gd name="connsiteX99" fmla="*/ 3155212 w 3375345"/>
                <a:gd name="connsiteY99" fmla="*/ 1120997 h 2611131"/>
                <a:gd name="connsiteX100" fmla="*/ 3256812 w 3375345"/>
                <a:gd name="connsiteY100" fmla="*/ 1222597 h 2611131"/>
                <a:gd name="connsiteX101" fmla="*/ 3324545 w 3375345"/>
                <a:gd name="connsiteY101" fmla="*/ 1324197 h 2611131"/>
                <a:gd name="connsiteX102" fmla="*/ 3341478 w 3375345"/>
                <a:gd name="connsiteY102" fmla="*/ 1578197 h 2611131"/>
                <a:gd name="connsiteX103" fmla="*/ 3358412 w 3375345"/>
                <a:gd name="connsiteY103" fmla="*/ 1628997 h 2611131"/>
                <a:gd name="connsiteX104" fmla="*/ 3375345 w 3375345"/>
                <a:gd name="connsiteY104" fmla="*/ 1696731 h 2611131"/>
                <a:gd name="connsiteX105" fmla="*/ 3341478 w 3375345"/>
                <a:gd name="connsiteY105" fmla="*/ 2086197 h 2611131"/>
                <a:gd name="connsiteX106" fmla="*/ 3324545 w 3375345"/>
                <a:gd name="connsiteY106" fmla="*/ 2221664 h 2611131"/>
                <a:gd name="connsiteX107" fmla="*/ 3290678 w 3375345"/>
                <a:gd name="connsiteY107" fmla="*/ 2306331 h 2611131"/>
                <a:gd name="connsiteX108" fmla="*/ 3222945 w 3375345"/>
                <a:gd name="connsiteY108" fmla="*/ 2323264 h 2611131"/>
                <a:gd name="connsiteX109" fmla="*/ 3104412 w 3375345"/>
                <a:gd name="connsiteY109" fmla="*/ 2306331 h 2611131"/>
                <a:gd name="connsiteX110" fmla="*/ 3036678 w 3375345"/>
                <a:gd name="connsiteY110" fmla="*/ 2272464 h 2611131"/>
                <a:gd name="connsiteX111" fmla="*/ 2968945 w 3375345"/>
                <a:gd name="connsiteY111" fmla="*/ 2255531 h 2611131"/>
                <a:gd name="connsiteX112" fmla="*/ 2884278 w 3375345"/>
                <a:gd name="connsiteY112" fmla="*/ 2170864 h 2611131"/>
                <a:gd name="connsiteX113" fmla="*/ 2731878 w 3375345"/>
                <a:gd name="connsiteY113" fmla="*/ 2035397 h 2611131"/>
                <a:gd name="connsiteX114" fmla="*/ 2613345 w 3375345"/>
                <a:gd name="connsiteY114" fmla="*/ 1916864 h 2611131"/>
                <a:gd name="connsiteX115" fmla="*/ 2562545 w 3375345"/>
                <a:gd name="connsiteY115" fmla="*/ 1882997 h 2611131"/>
                <a:gd name="connsiteX116" fmla="*/ 2477878 w 3375345"/>
                <a:gd name="connsiteY116" fmla="*/ 1764464 h 2611131"/>
                <a:gd name="connsiteX117" fmla="*/ 2427078 w 3375345"/>
                <a:gd name="connsiteY117" fmla="*/ 1730597 h 2611131"/>
                <a:gd name="connsiteX118" fmla="*/ 2393212 w 3375345"/>
                <a:gd name="connsiteY118" fmla="*/ 1679797 h 2611131"/>
                <a:gd name="connsiteX119" fmla="*/ 2342412 w 3375345"/>
                <a:gd name="connsiteY119" fmla="*/ 1662864 h 2611131"/>
                <a:gd name="connsiteX120" fmla="*/ 2291612 w 3375345"/>
                <a:gd name="connsiteY120" fmla="*/ 1628997 h 2611131"/>
                <a:gd name="connsiteX121" fmla="*/ 2257745 w 3375345"/>
                <a:gd name="connsiteY121" fmla="*/ 1578197 h 2611131"/>
                <a:gd name="connsiteX122" fmla="*/ 2156145 w 3375345"/>
                <a:gd name="connsiteY122" fmla="*/ 1510464 h 2611131"/>
                <a:gd name="connsiteX123" fmla="*/ 2105345 w 3375345"/>
                <a:gd name="connsiteY123" fmla="*/ 1391931 h 2611131"/>
                <a:gd name="connsiteX124" fmla="*/ 2054545 w 3375345"/>
                <a:gd name="connsiteY124" fmla="*/ 1358064 h 2611131"/>
                <a:gd name="connsiteX125" fmla="*/ 1969878 w 3375345"/>
                <a:gd name="connsiteY125" fmla="*/ 1239531 h 2611131"/>
                <a:gd name="connsiteX126" fmla="*/ 1936012 w 3375345"/>
                <a:gd name="connsiteY126" fmla="*/ 1188731 h 2611131"/>
                <a:gd name="connsiteX127" fmla="*/ 1868278 w 3375345"/>
                <a:gd name="connsiteY127" fmla="*/ 1154864 h 2611131"/>
                <a:gd name="connsiteX128" fmla="*/ 1766678 w 3375345"/>
                <a:gd name="connsiteY128" fmla="*/ 1120997 h 2611131"/>
                <a:gd name="connsiteX129" fmla="*/ 1682012 w 3375345"/>
                <a:gd name="connsiteY129" fmla="*/ 1002464 h 261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375345" h="2611131">
                  <a:moveTo>
                    <a:pt x="1682012" y="1002464"/>
                  </a:moveTo>
                  <a:cubicBezTo>
                    <a:pt x="1676368" y="968597"/>
                    <a:pt x="1719193" y="947760"/>
                    <a:pt x="1732812" y="917797"/>
                  </a:cubicBezTo>
                  <a:cubicBezTo>
                    <a:pt x="1767285" y="841956"/>
                    <a:pt x="1766525" y="808421"/>
                    <a:pt x="1783612" y="731531"/>
                  </a:cubicBezTo>
                  <a:cubicBezTo>
                    <a:pt x="1797788" y="667738"/>
                    <a:pt x="1798620" y="669572"/>
                    <a:pt x="1817478" y="612997"/>
                  </a:cubicBezTo>
                  <a:cubicBezTo>
                    <a:pt x="1823123" y="533975"/>
                    <a:pt x="1827833" y="454881"/>
                    <a:pt x="1834412" y="375931"/>
                  </a:cubicBezTo>
                  <a:cubicBezTo>
                    <a:pt x="1839123" y="319401"/>
                    <a:pt x="1815424" y="250501"/>
                    <a:pt x="1851345" y="206597"/>
                  </a:cubicBezTo>
                  <a:cubicBezTo>
                    <a:pt x="1880162" y="171376"/>
                    <a:pt x="1941656" y="195308"/>
                    <a:pt x="1986812" y="189664"/>
                  </a:cubicBezTo>
                  <a:cubicBezTo>
                    <a:pt x="2053409" y="163025"/>
                    <a:pt x="2072368" y="151017"/>
                    <a:pt x="2139212" y="138864"/>
                  </a:cubicBezTo>
                  <a:cubicBezTo>
                    <a:pt x="2361661" y="98420"/>
                    <a:pt x="2171865" y="143402"/>
                    <a:pt x="2325478" y="104997"/>
                  </a:cubicBezTo>
                  <a:cubicBezTo>
                    <a:pt x="2342411" y="93708"/>
                    <a:pt x="2357681" y="79396"/>
                    <a:pt x="2376278" y="71131"/>
                  </a:cubicBezTo>
                  <a:cubicBezTo>
                    <a:pt x="2500387" y="15972"/>
                    <a:pt x="2559110" y="31462"/>
                    <a:pt x="2714945" y="20331"/>
                  </a:cubicBezTo>
                  <a:cubicBezTo>
                    <a:pt x="2845944" y="-12420"/>
                    <a:pt x="2767291" y="-487"/>
                    <a:pt x="2985878" y="20331"/>
                  </a:cubicBezTo>
                  <a:cubicBezTo>
                    <a:pt x="3130958" y="34148"/>
                    <a:pt x="3115700" y="33501"/>
                    <a:pt x="3239878" y="54197"/>
                  </a:cubicBezTo>
                  <a:cubicBezTo>
                    <a:pt x="3256811" y="59842"/>
                    <a:pt x="3279528" y="57193"/>
                    <a:pt x="3290678" y="71131"/>
                  </a:cubicBezTo>
                  <a:cubicBezTo>
                    <a:pt x="3305216" y="89304"/>
                    <a:pt x="3307612" y="115591"/>
                    <a:pt x="3307612" y="138864"/>
                  </a:cubicBezTo>
                  <a:cubicBezTo>
                    <a:pt x="3307612" y="185604"/>
                    <a:pt x="3294597" y="259542"/>
                    <a:pt x="3273745" y="308197"/>
                  </a:cubicBezTo>
                  <a:cubicBezTo>
                    <a:pt x="3249851" y="363950"/>
                    <a:pt x="3235164" y="371744"/>
                    <a:pt x="3222945" y="426731"/>
                  </a:cubicBezTo>
                  <a:cubicBezTo>
                    <a:pt x="3215497" y="460247"/>
                    <a:pt x="3224209" y="499216"/>
                    <a:pt x="3206012" y="528331"/>
                  </a:cubicBezTo>
                  <a:cubicBezTo>
                    <a:pt x="3192633" y="549737"/>
                    <a:pt x="3160856" y="550908"/>
                    <a:pt x="3138278" y="562197"/>
                  </a:cubicBezTo>
                  <a:cubicBezTo>
                    <a:pt x="3121345" y="579130"/>
                    <a:pt x="3107403" y="599713"/>
                    <a:pt x="3087478" y="612997"/>
                  </a:cubicBezTo>
                  <a:cubicBezTo>
                    <a:pt x="3072626" y="622898"/>
                    <a:pt x="3053898" y="625235"/>
                    <a:pt x="3036678" y="629931"/>
                  </a:cubicBezTo>
                  <a:cubicBezTo>
                    <a:pt x="2991773" y="642178"/>
                    <a:pt x="2946367" y="652508"/>
                    <a:pt x="2901212" y="663797"/>
                  </a:cubicBezTo>
                  <a:cubicBezTo>
                    <a:pt x="2878634" y="669442"/>
                    <a:pt x="2854294" y="670323"/>
                    <a:pt x="2833478" y="680731"/>
                  </a:cubicBezTo>
                  <a:cubicBezTo>
                    <a:pt x="2810900" y="692020"/>
                    <a:pt x="2788947" y="704653"/>
                    <a:pt x="2765745" y="714597"/>
                  </a:cubicBezTo>
                  <a:cubicBezTo>
                    <a:pt x="2749339" y="721628"/>
                    <a:pt x="2730910" y="723548"/>
                    <a:pt x="2714945" y="731531"/>
                  </a:cubicBezTo>
                  <a:cubicBezTo>
                    <a:pt x="2568477" y="804766"/>
                    <a:pt x="2691797" y="766952"/>
                    <a:pt x="2562545" y="799264"/>
                  </a:cubicBezTo>
                  <a:cubicBezTo>
                    <a:pt x="2539967" y="810553"/>
                    <a:pt x="2518759" y="825149"/>
                    <a:pt x="2494812" y="833131"/>
                  </a:cubicBezTo>
                  <a:cubicBezTo>
                    <a:pt x="2455918" y="846096"/>
                    <a:pt x="2359827" y="861953"/>
                    <a:pt x="2308545" y="883931"/>
                  </a:cubicBezTo>
                  <a:cubicBezTo>
                    <a:pt x="2280930" y="895766"/>
                    <a:pt x="2225102" y="931037"/>
                    <a:pt x="2190012" y="934731"/>
                  </a:cubicBezTo>
                  <a:cubicBezTo>
                    <a:pt x="2100022" y="944204"/>
                    <a:pt x="2009389" y="946020"/>
                    <a:pt x="1919078" y="951664"/>
                  </a:cubicBezTo>
                  <a:cubicBezTo>
                    <a:pt x="1898142" y="954281"/>
                    <a:pt x="1737736" y="970984"/>
                    <a:pt x="1698945" y="985531"/>
                  </a:cubicBezTo>
                  <a:cubicBezTo>
                    <a:pt x="1679890" y="992677"/>
                    <a:pt x="1648145" y="999046"/>
                    <a:pt x="1648145" y="1019397"/>
                  </a:cubicBezTo>
                  <a:cubicBezTo>
                    <a:pt x="1648145" y="1037246"/>
                    <a:pt x="1682012" y="1008108"/>
                    <a:pt x="1698945" y="1002464"/>
                  </a:cubicBezTo>
                  <a:cubicBezTo>
                    <a:pt x="1687656" y="934731"/>
                    <a:pt x="1686792" y="864408"/>
                    <a:pt x="1665078" y="799264"/>
                  </a:cubicBezTo>
                  <a:cubicBezTo>
                    <a:pt x="1634032" y="706124"/>
                    <a:pt x="1666800" y="789578"/>
                    <a:pt x="1614278" y="697664"/>
                  </a:cubicBezTo>
                  <a:cubicBezTo>
                    <a:pt x="1528342" y="547276"/>
                    <a:pt x="1629057" y="702898"/>
                    <a:pt x="1546545" y="579131"/>
                  </a:cubicBezTo>
                  <a:cubicBezTo>
                    <a:pt x="1535256" y="533975"/>
                    <a:pt x="1538496" y="482392"/>
                    <a:pt x="1512678" y="443664"/>
                  </a:cubicBezTo>
                  <a:cubicBezTo>
                    <a:pt x="1501389" y="426731"/>
                    <a:pt x="1490641" y="409424"/>
                    <a:pt x="1478812" y="392864"/>
                  </a:cubicBezTo>
                  <a:cubicBezTo>
                    <a:pt x="1373776" y="245813"/>
                    <a:pt x="1473972" y="394070"/>
                    <a:pt x="1394145" y="274331"/>
                  </a:cubicBezTo>
                  <a:cubicBezTo>
                    <a:pt x="1388501" y="257398"/>
                    <a:pt x="1389833" y="236152"/>
                    <a:pt x="1377212" y="223531"/>
                  </a:cubicBezTo>
                  <a:cubicBezTo>
                    <a:pt x="1364591" y="210909"/>
                    <a:pt x="1343728" y="210926"/>
                    <a:pt x="1326412" y="206597"/>
                  </a:cubicBezTo>
                  <a:cubicBezTo>
                    <a:pt x="1298490" y="199616"/>
                    <a:pt x="1269967" y="195308"/>
                    <a:pt x="1241745" y="189664"/>
                  </a:cubicBezTo>
                  <a:cubicBezTo>
                    <a:pt x="993389" y="200953"/>
                    <a:pt x="741908" y="182660"/>
                    <a:pt x="496678" y="223531"/>
                  </a:cubicBezTo>
                  <a:cubicBezTo>
                    <a:pt x="339124" y="249789"/>
                    <a:pt x="429241" y="237048"/>
                    <a:pt x="225745" y="257397"/>
                  </a:cubicBezTo>
                  <a:cubicBezTo>
                    <a:pt x="31284" y="306014"/>
                    <a:pt x="270931" y="238032"/>
                    <a:pt x="107212" y="308197"/>
                  </a:cubicBezTo>
                  <a:cubicBezTo>
                    <a:pt x="85821" y="317365"/>
                    <a:pt x="62056" y="319486"/>
                    <a:pt x="39478" y="325131"/>
                  </a:cubicBezTo>
                  <a:cubicBezTo>
                    <a:pt x="28189" y="347709"/>
                    <a:pt x="7012" y="367660"/>
                    <a:pt x="5612" y="392864"/>
                  </a:cubicBezTo>
                  <a:cubicBezTo>
                    <a:pt x="-824" y="508722"/>
                    <a:pt x="-15025" y="600365"/>
                    <a:pt x="56412" y="680731"/>
                  </a:cubicBezTo>
                  <a:cubicBezTo>
                    <a:pt x="88232" y="716528"/>
                    <a:pt x="124145" y="748464"/>
                    <a:pt x="158012" y="782331"/>
                  </a:cubicBezTo>
                  <a:cubicBezTo>
                    <a:pt x="174945" y="799264"/>
                    <a:pt x="188886" y="819848"/>
                    <a:pt x="208812" y="833131"/>
                  </a:cubicBezTo>
                  <a:cubicBezTo>
                    <a:pt x="306435" y="898212"/>
                    <a:pt x="212264" y="841868"/>
                    <a:pt x="310412" y="883931"/>
                  </a:cubicBezTo>
                  <a:cubicBezTo>
                    <a:pt x="333614" y="893875"/>
                    <a:pt x="354198" y="909815"/>
                    <a:pt x="378145" y="917797"/>
                  </a:cubicBezTo>
                  <a:cubicBezTo>
                    <a:pt x="422302" y="932516"/>
                    <a:pt x="513612" y="951664"/>
                    <a:pt x="513612" y="951664"/>
                  </a:cubicBezTo>
                  <a:cubicBezTo>
                    <a:pt x="530545" y="962953"/>
                    <a:pt x="544185" y="983284"/>
                    <a:pt x="564412" y="985531"/>
                  </a:cubicBezTo>
                  <a:cubicBezTo>
                    <a:pt x="699167" y="1000504"/>
                    <a:pt x="835549" y="993136"/>
                    <a:pt x="970812" y="1002464"/>
                  </a:cubicBezTo>
                  <a:cubicBezTo>
                    <a:pt x="999525" y="1004444"/>
                    <a:pt x="1026741" y="1017801"/>
                    <a:pt x="1055478" y="1019397"/>
                  </a:cubicBezTo>
                  <a:cubicBezTo>
                    <a:pt x="1230277" y="1029108"/>
                    <a:pt x="1405434" y="1030686"/>
                    <a:pt x="1580412" y="1036331"/>
                  </a:cubicBezTo>
                  <a:cubicBezTo>
                    <a:pt x="1563479" y="1041975"/>
                    <a:pt x="1546832" y="1048568"/>
                    <a:pt x="1529612" y="1053264"/>
                  </a:cubicBezTo>
                  <a:cubicBezTo>
                    <a:pt x="1484707" y="1065511"/>
                    <a:pt x="1438302" y="1072412"/>
                    <a:pt x="1394145" y="1087131"/>
                  </a:cubicBezTo>
                  <a:cubicBezTo>
                    <a:pt x="1360278" y="1098420"/>
                    <a:pt x="1324475" y="1105032"/>
                    <a:pt x="1292545" y="1120997"/>
                  </a:cubicBezTo>
                  <a:cubicBezTo>
                    <a:pt x="1269967" y="1132286"/>
                    <a:pt x="1248990" y="1147611"/>
                    <a:pt x="1224812" y="1154864"/>
                  </a:cubicBezTo>
                  <a:cubicBezTo>
                    <a:pt x="1191926" y="1164730"/>
                    <a:pt x="1156879" y="1165064"/>
                    <a:pt x="1123212" y="1171797"/>
                  </a:cubicBezTo>
                  <a:cubicBezTo>
                    <a:pt x="1100391" y="1176361"/>
                    <a:pt x="1077769" y="1182044"/>
                    <a:pt x="1055478" y="1188731"/>
                  </a:cubicBezTo>
                  <a:cubicBezTo>
                    <a:pt x="1021285" y="1198989"/>
                    <a:pt x="987745" y="1211308"/>
                    <a:pt x="953878" y="1222597"/>
                  </a:cubicBezTo>
                  <a:cubicBezTo>
                    <a:pt x="936945" y="1228241"/>
                    <a:pt x="920394" y="1235202"/>
                    <a:pt x="903078" y="1239531"/>
                  </a:cubicBezTo>
                  <a:cubicBezTo>
                    <a:pt x="818029" y="1260793"/>
                    <a:pt x="857423" y="1249105"/>
                    <a:pt x="784545" y="1273397"/>
                  </a:cubicBezTo>
                  <a:cubicBezTo>
                    <a:pt x="686918" y="1338482"/>
                    <a:pt x="781097" y="1282132"/>
                    <a:pt x="682945" y="1324197"/>
                  </a:cubicBezTo>
                  <a:cubicBezTo>
                    <a:pt x="622792" y="1349977"/>
                    <a:pt x="615429" y="1357920"/>
                    <a:pt x="564412" y="1391931"/>
                  </a:cubicBezTo>
                  <a:cubicBezTo>
                    <a:pt x="512343" y="1496068"/>
                    <a:pt x="544546" y="1438663"/>
                    <a:pt x="462812" y="1561264"/>
                  </a:cubicBezTo>
                  <a:lnTo>
                    <a:pt x="428945" y="1612064"/>
                  </a:lnTo>
                  <a:cubicBezTo>
                    <a:pt x="434589" y="1787042"/>
                    <a:pt x="431730" y="1962501"/>
                    <a:pt x="445878" y="2136997"/>
                  </a:cubicBezTo>
                  <a:cubicBezTo>
                    <a:pt x="448763" y="2172579"/>
                    <a:pt x="468456" y="2204730"/>
                    <a:pt x="479745" y="2238597"/>
                  </a:cubicBezTo>
                  <a:cubicBezTo>
                    <a:pt x="479746" y="2238599"/>
                    <a:pt x="513610" y="2340196"/>
                    <a:pt x="513612" y="2340197"/>
                  </a:cubicBezTo>
                  <a:lnTo>
                    <a:pt x="615212" y="2407931"/>
                  </a:lnTo>
                  <a:cubicBezTo>
                    <a:pt x="675645" y="2498582"/>
                    <a:pt x="634688" y="2444341"/>
                    <a:pt x="750678" y="2560331"/>
                  </a:cubicBezTo>
                  <a:lnTo>
                    <a:pt x="801478" y="2611131"/>
                  </a:lnTo>
                  <a:cubicBezTo>
                    <a:pt x="918190" y="2581952"/>
                    <a:pt x="848396" y="2604605"/>
                    <a:pt x="1004678" y="2526464"/>
                  </a:cubicBezTo>
                  <a:cubicBezTo>
                    <a:pt x="1090615" y="2483496"/>
                    <a:pt x="1051408" y="2506599"/>
                    <a:pt x="1123212" y="2458731"/>
                  </a:cubicBezTo>
                  <a:cubicBezTo>
                    <a:pt x="1134501" y="2441798"/>
                    <a:pt x="1142688" y="2422322"/>
                    <a:pt x="1157078" y="2407931"/>
                  </a:cubicBezTo>
                  <a:cubicBezTo>
                    <a:pt x="1171469" y="2393540"/>
                    <a:pt x="1194849" y="2389698"/>
                    <a:pt x="1207878" y="2374064"/>
                  </a:cubicBezTo>
                  <a:cubicBezTo>
                    <a:pt x="1224038" y="2354672"/>
                    <a:pt x="1227073" y="2326872"/>
                    <a:pt x="1241745" y="2306331"/>
                  </a:cubicBezTo>
                  <a:cubicBezTo>
                    <a:pt x="1255664" y="2286844"/>
                    <a:pt x="1275612" y="2272464"/>
                    <a:pt x="1292545" y="2255531"/>
                  </a:cubicBezTo>
                  <a:cubicBezTo>
                    <a:pt x="1339143" y="2115737"/>
                    <a:pt x="1301983" y="2191518"/>
                    <a:pt x="1377212" y="2086197"/>
                  </a:cubicBezTo>
                  <a:cubicBezTo>
                    <a:pt x="1389041" y="2069636"/>
                    <a:pt x="1396688" y="2049787"/>
                    <a:pt x="1411078" y="2035397"/>
                  </a:cubicBezTo>
                  <a:cubicBezTo>
                    <a:pt x="1425468" y="2021007"/>
                    <a:pt x="1444945" y="2012820"/>
                    <a:pt x="1461878" y="2001531"/>
                  </a:cubicBezTo>
                  <a:cubicBezTo>
                    <a:pt x="1467523" y="1984598"/>
                    <a:pt x="1470830" y="1966696"/>
                    <a:pt x="1478812" y="1950731"/>
                  </a:cubicBezTo>
                  <a:cubicBezTo>
                    <a:pt x="1488428" y="1931500"/>
                    <a:pt x="1555807" y="1839868"/>
                    <a:pt x="1563478" y="1832197"/>
                  </a:cubicBezTo>
                  <a:cubicBezTo>
                    <a:pt x="1577868" y="1817807"/>
                    <a:pt x="1597345" y="1809620"/>
                    <a:pt x="1614278" y="1798331"/>
                  </a:cubicBezTo>
                  <a:cubicBezTo>
                    <a:pt x="1649521" y="1657364"/>
                    <a:pt x="1606609" y="1796735"/>
                    <a:pt x="1665078" y="1679797"/>
                  </a:cubicBezTo>
                  <a:cubicBezTo>
                    <a:pt x="1677227" y="1655500"/>
                    <a:pt x="1693518" y="1582972"/>
                    <a:pt x="1698945" y="1561264"/>
                  </a:cubicBezTo>
                  <a:cubicBezTo>
                    <a:pt x="1704589" y="1499175"/>
                    <a:pt x="1707061" y="1436715"/>
                    <a:pt x="1715878" y="1374997"/>
                  </a:cubicBezTo>
                  <a:cubicBezTo>
                    <a:pt x="1718402" y="1357327"/>
                    <a:pt x="1732812" y="1342046"/>
                    <a:pt x="1732812" y="1324197"/>
                  </a:cubicBezTo>
                  <a:cubicBezTo>
                    <a:pt x="1732812" y="1239342"/>
                    <a:pt x="1721523" y="1154864"/>
                    <a:pt x="1715878" y="1070197"/>
                  </a:cubicBezTo>
                  <a:cubicBezTo>
                    <a:pt x="1740227" y="997154"/>
                    <a:pt x="1721828" y="1002464"/>
                    <a:pt x="1834412" y="1002464"/>
                  </a:cubicBezTo>
                  <a:cubicBezTo>
                    <a:pt x="2105404" y="1002464"/>
                    <a:pt x="2376279" y="1013753"/>
                    <a:pt x="2647212" y="1019397"/>
                  </a:cubicBezTo>
                  <a:cubicBezTo>
                    <a:pt x="2681079" y="1025042"/>
                    <a:pt x="2714823" y="1031475"/>
                    <a:pt x="2748812" y="1036331"/>
                  </a:cubicBezTo>
                  <a:cubicBezTo>
                    <a:pt x="2793861" y="1042767"/>
                    <a:pt x="2839170" y="1047250"/>
                    <a:pt x="2884278" y="1053264"/>
                  </a:cubicBezTo>
                  <a:lnTo>
                    <a:pt x="3002812" y="1070197"/>
                  </a:lnTo>
                  <a:lnTo>
                    <a:pt x="3104412" y="1104064"/>
                  </a:lnTo>
                  <a:lnTo>
                    <a:pt x="3155212" y="1120997"/>
                  </a:lnTo>
                  <a:cubicBezTo>
                    <a:pt x="3189079" y="1154864"/>
                    <a:pt x="3230245" y="1182746"/>
                    <a:pt x="3256812" y="1222597"/>
                  </a:cubicBezTo>
                  <a:lnTo>
                    <a:pt x="3324545" y="1324197"/>
                  </a:lnTo>
                  <a:cubicBezTo>
                    <a:pt x="3330189" y="1408864"/>
                    <a:pt x="3332107" y="1493861"/>
                    <a:pt x="3341478" y="1578197"/>
                  </a:cubicBezTo>
                  <a:cubicBezTo>
                    <a:pt x="3343449" y="1595937"/>
                    <a:pt x="3353508" y="1611834"/>
                    <a:pt x="3358412" y="1628997"/>
                  </a:cubicBezTo>
                  <a:cubicBezTo>
                    <a:pt x="3364806" y="1651374"/>
                    <a:pt x="3369701" y="1674153"/>
                    <a:pt x="3375345" y="1696731"/>
                  </a:cubicBezTo>
                  <a:cubicBezTo>
                    <a:pt x="3351956" y="2070966"/>
                    <a:pt x="3372959" y="1850092"/>
                    <a:pt x="3341478" y="2086197"/>
                  </a:cubicBezTo>
                  <a:cubicBezTo>
                    <a:pt x="3335464" y="2131305"/>
                    <a:pt x="3334778" y="2177322"/>
                    <a:pt x="3324545" y="2221664"/>
                  </a:cubicBezTo>
                  <a:cubicBezTo>
                    <a:pt x="3317710" y="2251282"/>
                    <a:pt x="3312172" y="2284837"/>
                    <a:pt x="3290678" y="2306331"/>
                  </a:cubicBezTo>
                  <a:cubicBezTo>
                    <a:pt x="3274222" y="2322787"/>
                    <a:pt x="3245523" y="2317620"/>
                    <a:pt x="3222945" y="2323264"/>
                  </a:cubicBezTo>
                  <a:cubicBezTo>
                    <a:pt x="3183434" y="2317620"/>
                    <a:pt x="3142918" y="2316833"/>
                    <a:pt x="3104412" y="2306331"/>
                  </a:cubicBezTo>
                  <a:cubicBezTo>
                    <a:pt x="3080058" y="2299689"/>
                    <a:pt x="3060314" y="2281327"/>
                    <a:pt x="3036678" y="2272464"/>
                  </a:cubicBezTo>
                  <a:cubicBezTo>
                    <a:pt x="3014887" y="2264292"/>
                    <a:pt x="2991523" y="2261175"/>
                    <a:pt x="2968945" y="2255531"/>
                  </a:cubicBezTo>
                  <a:cubicBezTo>
                    <a:pt x="2899158" y="2150852"/>
                    <a:pt x="2976642" y="2252965"/>
                    <a:pt x="2884278" y="2170864"/>
                  </a:cubicBezTo>
                  <a:cubicBezTo>
                    <a:pt x="2710292" y="2016209"/>
                    <a:pt x="2847172" y="2112260"/>
                    <a:pt x="2731878" y="2035397"/>
                  </a:cubicBezTo>
                  <a:cubicBezTo>
                    <a:pt x="2702074" y="1945983"/>
                    <a:pt x="2729797" y="1994498"/>
                    <a:pt x="2613345" y="1916864"/>
                  </a:cubicBezTo>
                  <a:lnTo>
                    <a:pt x="2562545" y="1882997"/>
                  </a:lnTo>
                  <a:cubicBezTo>
                    <a:pt x="2543315" y="1854153"/>
                    <a:pt x="2498881" y="1785467"/>
                    <a:pt x="2477878" y="1764464"/>
                  </a:cubicBezTo>
                  <a:cubicBezTo>
                    <a:pt x="2463487" y="1750073"/>
                    <a:pt x="2444011" y="1741886"/>
                    <a:pt x="2427078" y="1730597"/>
                  </a:cubicBezTo>
                  <a:cubicBezTo>
                    <a:pt x="2415789" y="1713664"/>
                    <a:pt x="2409104" y="1692510"/>
                    <a:pt x="2393212" y="1679797"/>
                  </a:cubicBezTo>
                  <a:cubicBezTo>
                    <a:pt x="2379274" y="1668647"/>
                    <a:pt x="2358377" y="1670846"/>
                    <a:pt x="2342412" y="1662864"/>
                  </a:cubicBezTo>
                  <a:cubicBezTo>
                    <a:pt x="2324209" y="1653763"/>
                    <a:pt x="2308545" y="1640286"/>
                    <a:pt x="2291612" y="1628997"/>
                  </a:cubicBezTo>
                  <a:cubicBezTo>
                    <a:pt x="2280323" y="1612064"/>
                    <a:pt x="2273061" y="1591598"/>
                    <a:pt x="2257745" y="1578197"/>
                  </a:cubicBezTo>
                  <a:cubicBezTo>
                    <a:pt x="2227113" y="1551394"/>
                    <a:pt x="2156145" y="1510464"/>
                    <a:pt x="2156145" y="1510464"/>
                  </a:cubicBezTo>
                  <a:cubicBezTo>
                    <a:pt x="2144381" y="1475171"/>
                    <a:pt x="2128596" y="1419832"/>
                    <a:pt x="2105345" y="1391931"/>
                  </a:cubicBezTo>
                  <a:cubicBezTo>
                    <a:pt x="2092316" y="1376297"/>
                    <a:pt x="2071478" y="1369353"/>
                    <a:pt x="2054545" y="1358064"/>
                  </a:cubicBezTo>
                  <a:cubicBezTo>
                    <a:pt x="1974718" y="1238325"/>
                    <a:pt x="2074914" y="1386582"/>
                    <a:pt x="1969878" y="1239531"/>
                  </a:cubicBezTo>
                  <a:cubicBezTo>
                    <a:pt x="1958049" y="1222971"/>
                    <a:pt x="1951646" y="1201760"/>
                    <a:pt x="1936012" y="1188731"/>
                  </a:cubicBezTo>
                  <a:cubicBezTo>
                    <a:pt x="1916620" y="1172571"/>
                    <a:pt x="1891715" y="1164239"/>
                    <a:pt x="1868278" y="1154864"/>
                  </a:cubicBezTo>
                  <a:cubicBezTo>
                    <a:pt x="1835133" y="1141606"/>
                    <a:pt x="1766678" y="1120997"/>
                    <a:pt x="1766678" y="1120997"/>
                  </a:cubicBezTo>
                  <a:cubicBezTo>
                    <a:pt x="1728821" y="1007423"/>
                    <a:pt x="1687656" y="1036331"/>
                    <a:pt x="1682012" y="1002464"/>
                  </a:cubicBezTo>
                  <a:close/>
                </a:path>
              </a:pathLst>
            </a:custGeom>
            <a:solidFill>
              <a:srgbClr val="B9D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4614156" y="2949207"/>
              <a:ext cx="2193231" cy="1696661"/>
            </a:xfrm>
            <a:custGeom>
              <a:avLst/>
              <a:gdLst>
                <a:gd name="connsiteX0" fmla="*/ 1682012 w 3375345"/>
                <a:gd name="connsiteY0" fmla="*/ 1002464 h 2611131"/>
                <a:gd name="connsiteX1" fmla="*/ 1732812 w 3375345"/>
                <a:gd name="connsiteY1" fmla="*/ 917797 h 2611131"/>
                <a:gd name="connsiteX2" fmla="*/ 1783612 w 3375345"/>
                <a:gd name="connsiteY2" fmla="*/ 731531 h 2611131"/>
                <a:gd name="connsiteX3" fmla="*/ 1817478 w 3375345"/>
                <a:gd name="connsiteY3" fmla="*/ 612997 h 2611131"/>
                <a:gd name="connsiteX4" fmla="*/ 1834412 w 3375345"/>
                <a:gd name="connsiteY4" fmla="*/ 375931 h 2611131"/>
                <a:gd name="connsiteX5" fmla="*/ 1851345 w 3375345"/>
                <a:gd name="connsiteY5" fmla="*/ 206597 h 2611131"/>
                <a:gd name="connsiteX6" fmla="*/ 1986812 w 3375345"/>
                <a:gd name="connsiteY6" fmla="*/ 189664 h 2611131"/>
                <a:gd name="connsiteX7" fmla="*/ 2139212 w 3375345"/>
                <a:gd name="connsiteY7" fmla="*/ 138864 h 2611131"/>
                <a:gd name="connsiteX8" fmla="*/ 2325478 w 3375345"/>
                <a:gd name="connsiteY8" fmla="*/ 104997 h 2611131"/>
                <a:gd name="connsiteX9" fmla="*/ 2376278 w 3375345"/>
                <a:gd name="connsiteY9" fmla="*/ 71131 h 2611131"/>
                <a:gd name="connsiteX10" fmla="*/ 2714945 w 3375345"/>
                <a:gd name="connsiteY10" fmla="*/ 20331 h 2611131"/>
                <a:gd name="connsiteX11" fmla="*/ 2985878 w 3375345"/>
                <a:gd name="connsiteY11" fmla="*/ 20331 h 2611131"/>
                <a:gd name="connsiteX12" fmla="*/ 3239878 w 3375345"/>
                <a:gd name="connsiteY12" fmla="*/ 54197 h 2611131"/>
                <a:gd name="connsiteX13" fmla="*/ 3290678 w 3375345"/>
                <a:gd name="connsiteY13" fmla="*/ 71131 h 2611131"/>
                <a:gd name="connsiteX14" fmla="*/ 3307612 w 3375345"/>
                <a:gd name="connsiteY14" fmla="*/ 138864 h 2611131"/>
                <a:gd name="connsiteX15" fmla="*/ 3273745 w 3375345"/>
                <a:gd name="connsiteY15" fmla="*/ 308197 h 2611131"/>
                <a:gd name="connsiteX16" fmla="*/ 3222945 w 3375345"/>
                <a:gd name="connsiteY16" fmla="*/ 426731 h 2611131"/>
                <a:gd name="connsiteX17" fmla="*/ 3206012 w 3375345"/>
                <a:gd name="connsiteY17" fmla="*/ 528331 h 2611131"/>
                <a:gd name="connsiteX18" fmla="*/ 3138278 w 3375345"/>
                <a:gd name="connsiteY18" fmla="*/ 562197 h 2611131"/>
                <a:gd name="connsiteX19" fmla="*/ 3087478 w 3375345"/>
                <a:gd name="connsiteY19" fmla="*/ 612997 h 2611131"/>
                <a:gd name="connsiteX20" fmla="*/ 3036678 w 3375345"/>
                <a:gd name="connsiteY20" fmla="*/ 629931 h 2611131"/>
                <a:gd name="connsiteX21" fmla="*/ 2901212 w 3375345"/>
                <a:gd name="connsiteY21" fmla="*/ 663797 h 2611131"/>
                <a:gd name="connsiteX22" fmla="*/ 2833478 w 3375345"/>
                <a:gd name="connsiteY22" fmla="*/ 680731 h 2611131"/>
                <a:gd name="connsiteX23" fmla="*/ 2765745 w 3375345"/>
                <a:gd name="connsiteY23" fmla="*/ 714597 h 2611131"/>
                <a:gd name="connsiteX24" fmla="*/ 2714945 w 3375345"/>
                <a:gd name="connsiteY24" fmla="*/ 731531 h 2611131"/>
                <a:gd name="connsiteX25" fmla="*/ 2562545 w 3375345"/>
                <a:gd name="connsiteY25" fmla="*/ 799264 h 2611131"/>
                <a:gd name="connsiteX26" fmla="*/ 2494812 w 3375345"/>
                <a:gd name="connsiteY26" fmla="*/ 833131 h 2611131"/>
                <a:gd name="connsiteX27" fmla="*/ 2308545 w 3375345"/>
                <a:gd name="connsiteY27" fmla="*/ 883931 h 2611131"/>
                <a:gd name="connsiteX28" fmla="*/ 2190012 w 3375345"/>
                <a:gd name="connsiteY28" fmla="*/ 934731 h 2611131"/>
                <a:gd name="connsiteX29" fmla="*/ 1919078 w 3375345"/>
                <a:gd name="connsiteY29" fmla="*/ 951664 h 2611131"/>
                <a:gd name="connsiteX30" fmla="*/ 1698945 w 3375345"/>
                <a:gd name="connsiteY30" fmla="*/ 985531 h 2611131"/>
                <a:gd name="connsiteX31" fmla="*/ 1648145 w 3375345"/>
                <a:gd name="connsiteY31" fmla="*/ 1019397 h 2611131"/>
                <a:gd name="connsiteX32" fmla="*/ 1698945 w 3375345"/>
                <a:gd name="connsiteY32" fmla="*/ 1002464 h 2611131"/>
                <a:gd name="connsiteX33" fmla="*/ 1665078 w 3375345"/>
                <a:gd name="connsiteY33" fmla="*/ 799264 h 2611131"/>
                <a:gd name="connsiteX34" fmla="*/ 1614278 w 3375345"/>
                <a:gd name="connsiteY34" fmla="*/ 697664 h 2611131"/>
                <a:gd name="connsiteX35" fmla="*/ 1546545 w 3375345"/>
                <a:gd name="connsiteY35" fmla="*/ 579131 h 2611131"/>
                <a:gd name="connsiteX36" fmla="*/ 1512678 w 3375345"/>
                <a:gd name="connsiteY36" fmla="*/ 443664 h 2611131"/>
                <a:gd name="connsiteX37" fmla="*/ 1478812 w 3375345"/>
                <a:gd name="connsiteY37" fmla="*/ 392864 h 2611131"/>
                <a:gd name="connsiteX38" fmla="*/ 1394145 w 3375345"/>
                <a:gd name="connsiteY38" fmla="*/ 274331 h 2611131"/>
                <a:gd name="connsiteX39" fmla="*/ 1377212 w 3375345"/>
                <a:gd name="connsiteY39" fmla="*/ 223531 h 2611131"/>
                <a:gd name="connsiteX40" fmla="*/ 1326412 w 3375345"/>
                <a:gd name="connsiteY40" fmla="*/ 206597 h 2611131"/>
                <a:gd name="connsiteX41" fmla="*/ 1241745 w 3375345"/>
                <a:gd name="connsiteY41" fmla="*/ 189664 h 2611131"/>
                <a:gd name="connsiteX42" fmla="*/ 496678 w 3375345"/>
                <a:gd name="connsiteY42" fmla="*/ 223531 h 2611131"/>
                <a:gd name="connsiteX43" fmla="*/ 225745 w 3375345"/>
                <a:gd name="connsiteY43" fmla="*/ 257397 h 2611131"/>
                <a:gd name="connsiteX44" fmla="*/ 107212 w 3375345"/>
                <a:gd name="connsiteY44" fmla="*/ 308197 h 2611131"/>
                <a:gd name="connsiteX45" fmla="*/ 39478 w 3375345"/>
                <a:gd name="connsiteY45" fmla="*/ 325131 h 2611131"/>
                <a:gd name="connsiteX46" fmla="*/ 5612 w 3375345"/>
                <a:gd name="connsiteY46" fmla="*/ 392864 h 2611131"/>
                <a:gd name="connsiteX47" fmla="*/ 56412 w 3375345"/>
                <a:gd name="connsiteY47" fmla="*/ 680731 h 2611131"/>
                <a:gd name="connsiteX48" fmla="*/ 158012 w 3375345"/>
                <a:gd name="connsiteY48" fmla="*/ 782331 h 2611131"/>
                <a:gd name="connsiteX49" fmla="*/ 208812 w 3375345"/>
                <a:gd name="connsiteY49" fmla="*/ 833131 h 2611131"/>
                <a:gd name="connsiteX50" fmla="*/ 310412 w 3375345"/>
                <a:gd name="connsiteY50" fmla="*/ 883931 h 2611131"/>
                <a:gd name="connsiteX51" fmla="*/ 378145 w 3375345"/>
                <a:gd name="connsiteY51" fmla="*/ 917797 h 2611131"/>
                <a:gd name="connsiteX52" fmla="*/ 513612 w 3375345"/>
                <a:gd name="connsiteY52" fmla="*/ 951664 h 2611131"/>
                <a:gd name="connsiteX53" fmla="*/ 564412 w 3375345"/>
                <a:gd name="connsiteY53" fmla="*/ 985531 h 2611131"/>
                <a:gd name="connsiteX54" fmla="*/ 970812 w 3375345"/>
                <a:gd name="connsiteY54" fmla="*/ 1002464 h 2611131"/>
                <a:gd name="connsiteX55" fmla="*/ 1055478 w 3375345"/>
                <a:gd name="connsiteY55" fmla="*/ 1019397 h 2611131"/>
                <a:gd name="connsiteX56" fmla="*/ 1580412 w 3375345"/>
                <a:gd name="connsiteY56" fmla="*/ 1036331 h 2611131"/>
                <a:gd name="connsiteX57" fmla="*/ 1529612 w 3375345"/>
                <a:gd name="connsiteY57" fmla="*/ 1053264 h 2611131"/>
                <a:gd name="connsiteX58" fmla="*/ 1394145 w 3375345"/>
                <a:gd name="connsiteY58" fmla="*/ 1087131 h 2611131"/>
                <a:gd name="connsiteX59" fmla="*/ 1292545 w 3375345"/>
                <a:gd name="connsiteY59" fmla="*/ 1120997 h 2611131"/>
                <a:gd name="connsiteX60" fmla="*/ 1224812 w 3375345"/>
                <a:gd name="connsiteY60" fmla="*/ 1154864 h 2611131"/>
                <a:gd name="connsiteX61" fmla="*/ 1123212 w 3375345"/>
                <a:gd name="connsiteY61" fmla="*/ 1171797 h 2611131"/>
                <a:gd name="connsiteX62" fmla="*/ 1055478 w 3375345"/>
                <a:gd name="connsiteY62" fmla="*/ 1188731 h 2611131"/>
                <a:gd name="connsiteX63" fmla="*/ 953878 w 3375345"/>
                <a:gd name="connsiteY63" fmla="*/ 1222597 h 2611131"/>
                <a:gd name="connsiteX64" fmla="*/ 903078 w 3375345"/>
                <a:gd name="connsiteY64" fmla="*/ 1239531 h 2611131"/>
                <a:gd name="connsiteX65" fmla="*/ 784545 w 3375345"/>
                <a:gd name="connsiteY65" fmla="*/ 1273397 h 2611131"/>
                <a:gd name="connsiteX66" fmla="*/ 682945 w 3375345"/>
                <a:gd name="connsiteY66" fmla="*/ 1324197 h 2611131"/>
                <a:gd name="connsiteX67" fmla="*/ 564412 w 3375345"/>
                <a:gd name="connsiteY67" fmla="*/ 1391931 h 2611131"/>
                <a:gd name="connsiteX68" fmla="*/ 462812 w 3375345"/>
                <a:gd name="connsiteY68" fmla="*/ 1561264 h 2611131"/>
                <a:gd name="connsiteX69" fmla="*/ 428945 w 3375345"/>
                <a:gd name="connsiteY69" fmla="*/ 1612064 h 2611131"/>
                <a:gd name="connsiteX70" fmla="*/ 445878 w 3375345"/>
                <a:gd name="connsiteY70" fmla="*/ 2136997 h 2611131"/>
                <a:gd name="connsiteX71" fmla="*/ 479745 w 3375345"/>
                <a:gd name="connsiteY71" fmla="*/ 2238597 h 2611131"/>
                <a:gd name="connsiteX72" fmla="*/ 513612 w 3375345"/>
                <a:gd name="connsiteY72" fmla="*/ 2340197 h 2611131"/>
                <a:gd name="connsiteX73" fmla="*/ 615212 w 3375345"/>
                <a:gd name="connsiteY73" fmla="*/ 2407931 h 2611131"/>
                <a:gd name="connsiteX74" fmla="*/ 750678 w 3375345"/>
                <a:gd name="connsiteY74" fmla="*/ 2560331 h 2611131"/>
                <a:gd name="connsiteX75" fmla="*/ 801478 w 3375345"/>
                <a:gd name="connsiteY75" fmla="*/ 2611131 h 2611131"/>
                <a:gd name="connsiteX76" fmla="*/ 1004678 w 3375345"/>
                <a:gd name="connsiteY76" fmla="*/ 2526464 h 2611131"/>
                <a:gd name="connsiteX77" fmla="*/ 1123212 w 3375345"/>
                <a:gd name="connsiteY77" fmla="*/ 2458731 h 2611131"/>
                <a:gd name="connsiteX78" fmla="*/ 1157078 w 3375345"/>
                <a:gd name="connsiteY78" fmla="*/ 2407931 h 2611131"/>
                <a:gd name="connsiteX79" fmla="*/ 1207878 w 3375345"/>
                <a:gd name="connsiteY79" fmla="*/ 2374064 h 2611131"/>
                <a:gd name="connsiteX80" fmla="*/ 1241745 w 3375345"/>
                <a:gd name="connsiteY80" fmla="*/ 2306331 h 2611131"/>
                <a:gd name="connsiteX81" fmla="*/ 1292545 w 3375345"/>
                <a:gd name="connsiteY81" fmla="*/ 2255531 h 2611131"/>
                <a:gd name="connsiteX82" fmla="*/ 1377212 w 3375345"/>
                <a:gd name="connsiteY82" fmla="*/ 2086197 h 2611131"/>
                <a:gd name="connsiteX83" fmla="*/ 1411078 w 3375345"/>
                <a:gd name="connsiteY83" fmla="*/ 2035397 h 2611131"/>
                <a:gd name="connsiteX84" fmla="*/ 1461878 w 3375345"/>
                <a:gd name="connsiteY84" fmla="*/ 2001531 h 2611131"/>
                <a:gd name="connsiteX85" fmla="*/ 1478812 w 3375345"/>
                <a:gd name="connsiteY85" fmla="*/ 1950731 h 2611131"/>
                <a:gd name="connsiteX86" fmla="*/ 1563478 w 3375345"/>
                <a:gd name="connsiteY86" fmla="*/ 1832197 h 2611131"/>
                <a:gd name="connsiteX87" fmla="*/ 1614278 w 3375345"/>
                <a:gd name="connsiteY87" fmla="*/ 1798331 h 2611131"/>
                <a:gd name="connsiteX88" fmla="*/ 1665078 w 3375345"/>
                <a:gd name="connsiteY88" fmla="*/ 1679797 h 2611131"/>
                <a:gd name="connsiteX89" fmla="*/ 1698945 w 3375345"/>
                <a:gd name="connsiteY89" fmla="*/ 1561264 h 2611131"/>
                <a:gd name="connsiteX90" fmla="*/ 1715878 w 3375345"/>
                <a:gd name="connsiteY90" fmla="*/ 1374997 h 2611131"/>
                <a:gd name="connsiteX91" fmla="*/ 1732812 w 3375345"/>
                <a:gd name="connsiteY91" fmla="*/ 1324197 h 2611131"/>
                <a:gd name="connsiteX92" fmla="*/ 1715878 w 3375345"/>
                <a:gd name="connsiteY92" fmla="*/ 1070197 h 2611131"/>
                <a:gd name="connsiteX93" fmla="*/ 1834412 w 3375345"/>
                <a:gd name="connsiteY93" fmla="*/ 1002464 h 2611131"/>
                <a:gd name="connsiteX94" fmla="*/ 2647212 w 3375345"/>
                <a:gd name="connsiteY94" fmla="*/ 1019397 h 2611131"/>
                <a:gd name="connsiteX95" fmla="*/ 2748812 w 3375345"/>
                <a:gd name="connsiteY95" fmla="*/ 1036331 h 2611131"/>
                <a:gd name="connsiteX96" fmla="*/ 2884278 w 3375345"/>
                <a:gd name="connsiteY96" fmla="*/ 1053264 h 2611131"/>
                <a:gd name="connsiteX97" fmla="*/ 3002812 w 3375345"/>
                <a:gd name="connsiteY97" fmla="*/ 1070197 h 2611131"/>
                <a:gd name="connsiteX98" fmla="*/ 3104412 w 3375345"/>
                <a:gd name="connsiteY98" fmla="*/ 1104064 h 2611131"/>
                <a:gd name="connsiteX99" fmla="*/ 3155212 w 3375345"/>
                <a:gd name="connsiteY99" fmla="*/ 1120997 h 2611131"/>
                <a:gd name="connsiteX100" fmla="*/ 3256812 w 3375345"/>
                <a:gd name="connsiteY100" fmla="*/ 1222597 h 2611131"/>
                <a:gd name="connsiteX101" fmla="*/ 3324545 w 3375345"/>
                <a:gd name="connsiteY101" fmla="*/ 1324197 h 2611131"/>
                <a:gd name="connsiteX102" fmla="*/ 3341478 w 3375345"/>
                <a:gd name="connsiteY102" fmla="*/ 1578197 h 2611131"/>
                <a:gd name="connsiteX103" fmla="*/ 3358412 w 3375345"/>
                <a:gd name="connsiteY103" fmla="*/ 1628997 h 2611131"/>
                <a:gd name="connsiteX104" fmla="*/ 3375345 w 3375345"/>
                <a:gd name="connsiteY104" fmla="*/ 1696731 h 2611131"/>
                <a:gd name="connsiteX105" fmla="*/ 3341478 w 3375345"/>
                <a:gd name="connsiteY105" fmla="*/ 2086197 h 2611131"/>
                <a:gd name="connsiteX106" fmla="*/ 3324545 w 3375345"/>
                <a:gd name="connsiteY106" fmla="*/ 2221664 h 2611131"/>
                <a:gd name="connsiteX107" fmla="*/ 3290678 w 3375345"/>
                <a:gd name="connsiteY107" fmla="*/ 2306331 h 2611131"/>
                <a:gd name="connsiteX108" fmla="*/ 3222945 w 3375345"/>
                <a:gd name="connsiteY108" fmla="*/ 2323264 h 2611131"/>
                <a:gd name="connsiteX109" fmla="*/ 3104412 w 3375345"/>
                <a:gd name="connsiteY109" fmla="*/ 2306331 h 2611131"/>
                <a:gd name="connsiteX110" fmla="*/ 3036678 w 3375345"/>
                <a:gd name="connsiteY110" fmla="*/ 2272464 h 2611131"/>
                <a:gd name="connsiteX111" fmla="*/ 2968945 w 3375345"/>
                <a:gd name="connsiteY111" fmla="*/ 2255531 h 2611131"/>
                <a:gd name="connsiteX112" fmla="*/ 2884278 w 3375345"/>
                <a:gd name="connsiteY112" fmla="*/ 2170864 h 2611131"/>
                <a:gd name="connsiteX113" fmla="*/ 2731878 w 3375345"/>
                <a:gd name="connsiteY113" fmla="*/ 2035397 h 2611131"/>
                <a:gd name="connsiteX114" fmla="*/ 2613345 w 3375345"/>
                <a:gd name="connsiteY114" fmla="*/ 1916864 h 2611131"/>
                <a:gd name="connsiteX115" fmla="*/ 2562545 w 3375345"/>
                <a:gd name="connsiteY115" fmla="*/ 1882997 h 2611131"/>
                <a:gd name="connsiteX116" fmla="*/ 2477878 w 3375345"/>
                <a:gd name="connsiteY116" fmla="*/ 1764464 h 2611131"/>
                <a:gd name="connsiteX117" fmla="*/ 2427078 w 3375345"/>
                <a:gd name="connsiteY117" fmla="*/ 1730597 h 2611131"/>
                <a:gd name="connsiteX118" fmla="*/ 2393212 w 3375345"/>
                <a:gd name="connsiteY118" fmla="*/ 1679797 h 2611131"/>
                <a:gd name="connsiteX119" fmla="*/ 2342412 w 3375345"/>
                <a:gd name="connsiteY119" fmla="*/ 1662864 h 2611131"/>
                <a:gd name="connsiteX120" fmla="*/ 2291612 w 3375345"/>
                <a:gd name="connsiteY120" fmla="*/ 1628997 h 2611131"/>
                <a:gd name="connsiteX121" fmla="*/ 2257745 w 3375345"/>
                <a:gd name="connsiteY121" fmla="*/ 1578197 h 2611131"/>
                <a:gd name="connsiteX122" fmla="*/ 2156145 w 3375345"/>
                <a:gd name="connsiteY122" fmla="*/ 1510464 h 2611131"/>
                <a:gd name="connsiteX123" fmla="*/ 2105345 w 3375345"/>
                <a:gd name="connsiteY123" fmla="*/ 1391931 h 2611131"/>
                <a:gd name="connsiteX124" fmla="*/ 2054545 w 3375345"/>
                <a:gd name="connsiteY124" fmla="*/ 1358064 h 2611131"/>
                <a:gd name="connsiteX125" fmla="*/ 1969878 w 3375345"/>
                <a:gd name="connsiteY125" fmla="*/ 1239531 h 2611131"/>
                <a:gd name="connsiteX126" fmla="*/ 1936012 w 3375345"/>
                <a:gd name="connsiteY126" fmla="*/ 1188731 h 2611131"/>
                <a:gd name="connsiteX127" fmla="*/ 1868278 w 3375345"/>
                <a:gd name="connsiteY127" fmla="*/ 1154864 h 2611131"/>
                <a:gd name="connsiteX128" fmla="*/ 1766678 w 3375345"/>
                <a:gd name="connsiteY128" fmla="*/ 1120997 h 2611131"/>
                <a:gd name="connsiteX129" fmla="*/ 1682012 w 3375345"/>
                <a:gd name="connsiteY129" fmla="*/ 1002464 h 261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375345" h="2611131">
                  <a:moveTo>
                    <a:pt x="1682012" y="1002464"/>
                  </a:moveTo>
                  <a:cubicBezTo>
                    <a:pt x="1676368" y="968597"/>
                    <a:pt x="1719193" y="947760"/>
                    <a:pt x="1732812" y="917797"/>
                  </a:cubicBezTo>
                  <a:cubicBezTo>
                    <a:pt x="1767285" y="841956"/>
                    <a:pt x="1766525" y="808421"/>
                    <a:pt x="1783612" y="731531"/>
                  </a:cubicBezTo>
                  <a:cubicBezTo>
                    <a:pt x="1797788" y="667738"/>
                    <a:pt x="1798620" y="669572"/>
                    <a:pt x="1817478" y="612997"/>
                  </a:cubicBezTo>
                  <a:cubicBezTo>
                    <a:pt x="1823123" y="533975"/>
                    <a:pt x="1827833" y="454881"/>
                    <a:pt x="1834412" y="375931"/>
                  </a:cubicBezTo>
                  <a:cubicBezTo>
                    <a:pt x="1839123" y="319401"/>
                    <a:pt x="1815424" y="250501"/>
                    <a:pt x="1851345" y="206597"/>
                  </a:cubicBezTo>
                  <a:cubicBezTo>
                    <a:pt x="1880162" y="171376"/>
                    <a:pt x="1941656" y="195308"/>
                    <a:pt x="1986812" y="189664"/>
                  </a:cubicBezTo>
                  <a:cubicBezTo>
                    <a:pt x="2053409" y="163025"/>
                    <a:pt x="2072368" y="151017"/>
                    <a:pt x="2139212" y="138864"/>
                  </a:cubicBezTo>
                  <a:cubicBezTo>
                    <a:pt x="2361661" y="98420"/>
                    <a:pt x="2171865" y="143402"/>
                    <a:pt x="2325478" y="104997"/>
                  </a:cubicBezTo>
                  <a:cubicBezTo>
                    <a:pt x="2342411" y="93708"/>
                    <a:pt x="2357681" y="79396"/>
                    <a:pt x="2376278" y="71131"/>
                  </a:cubicBezTo>
                  <a:cubicBezTo>
                    <a:pt x="2500387" y="15972"/>
                    <a:pt x="2559110" y="31462"/>
                    <a:pt x="2714945" y="20331"/>
                  </a:cubicBezTo>
                  <a:cubicBezTo>
                    <a:pt x="2845944" y="-12420"/>
                    <a:pt x="2767291" y="-487"/>
                    <a:pt x="2985878" y="20331"/>
                  </a:cubicBezTo>
                  <a:cubicBezTo>
                    <a:pt x="3130958" y="34148"/>
                    <a:pt x="3115700" y="33501"/>
                    <a:pt x="3239878" y="54197"/>
                  </a:cubicBezTo>
                  <a:cubicBezTo>
                    <a:pt x="3256811" y="59842"/>
                    <a:pt x="3279528" y="57193"/>
                    <a:pt x="3290678" y="71131"/>
                  </a:cubicBezTo>
                  <a:cubicBezTo>
                    <a:pt x="3305216" y="89304"/>
                    <a:pt x="3307612" y="115591"/>
                    <a:pt x="3307612" y="138864"/>
                  </a:cubicBezTo>
                  <a:cubicBezTo>
                    <a:pt x="3307612" y="185604"/>
                    <a:pt x="3294597" y="259542"/>
                    <a:pt x="3273745" y="308197"/>
                  </a:cubicBezTo>
                  <a:cubicBezTo>
                    <a:pt x="3249851" y="363950"/>
                    <a:pt x="3235164" y="371744"/>
                    <a:pt x="3222945" y="426731"/>
                  </a:cubicBezTo>
                  <a:cubicBezTo>
                    <a:pt x="3215497" y="460247"/>
                    <a:pt x="3224209" y="499216"/>
                    <a:pt x="3206012" y="528331"/>
                  </a:cubicBezTo>
                  <a:cubicBezTo>
                    <a:pt x="3192633" y="549737"/>
                    <a:pt x="3160856" y="550908"/>
                    <a:pt x="3138278" y="562197"/>
                  </a:cubicBezTo>
                  <a:cubicBezTo>
                    <a:pt x="3121345" y="579130"/>
                    <a:pt x="3107403" y="599713"/>
                    <a:pt x="3087478" y="612997"/>
                  </a:cubicBezTo>
                  <a:cubicBezTo>
                    <a:pt x="3072626" y="622898"/>
                    <a:pt x="3053898" y="625235"/>
                    <a:pt x="3036678" y="629931"/>
                  </a:cubicBezTo>
                  <a:cubicBezTo>
                    <a:pt x="2991773" y="642178"/>
                    <a:pt x="2946367" y="652508"/>
                    <a:pt x="2901212" y="663797"/>
                  </a:cubicBezTo>
                  <a:cubicBezTo>
                    <a:pt x="2878634" y="669442"/>
                    <a:pt x="2854294" y="670323"/>
                    <a:pt x="2833478" y="680731"/>
                  </a:cubicBezTo>
                  <a:cubicBezTo>
                    <a:pt x="2810900" y="692020"/>
                    <a:pt x="2788947" y="704653"/>
                    <a:pt x="2765745" y="714597"/>
                  </a:cubicBezTo>
                  <a:cubicBezTo>
                    <a:pt x="2749339" y="721628"/>
                    <a:pt x="2730910" y="723548"/>
                    <a:pt x="2714945" y="731531"/>
                  </a:cubicBezTo>
                  <a:cubicBezTo>
                    <a:pt x="2568477" y="804766"/>
                    <a:pt x="2691797" y="766952"/>
                    <a:pt x="2562545" y="799264"/>
                  </a:cubicBezTo>
                  <a:cubicBezTo>
                    <a:pt x="2539967" y="810553"/>
                    <a:pt x="2518759" y="825149"/>
                    <a:pt x="2494812" y="833131"/>
                  </a:cubicBezTo>
                  <a:cubicBezTo>
                    <a:pt x="2455918" y="846096"/>
                    <a:pt x="2359827" y="861953"/>
                    <a:pt x="2308545" y="883931"/>
                  </a:cubicBezTo>
                  <a:cubicBezTo>
                    <a:pt x="2280930" y="895766"/>
                    <a:pt x="2225102" y="931037"/>
                    <a:pt x="2190012" y="934731"/>
                  </a:cubicBezTo>
                  <a:cubicBezTo>
                    <a:pt x="2100022" y="944204"/>
                    <a:pt x="2009389" y="946020"/>
                    <a:pt x="1919078" y="951664"/>
                  </a:cubicBezTo>
                  <a:cubicBezTo>
                    <a:pt x="1898142" y="954281"/>
                    <a:pt x="1737736" y="970984"/>
                    <a:pt x="1698945" y="985531"/>
                  </a:cubicBezTo>
                  <a:cubicBezTo>
                    <a:pt x="1679890" y="992677"/>
                    <a:pt x="1648145" y="999046"/>
                    <a:pt x="1648145" y="1019397"/>
                  </a:cubicBezTo>
                  <a:cubicBezTo>
                    <a:pt x="1648145" y="1037246"/>
                    <a:pt x="1682012" y="1008108"/>
                    <a:pt x="1698945" y="1002464"/>
                  </a:cubicBezTo>
                  <a:cubicBezTo>
                    <a:pt x="1687656" y="934731"/>
                    <a:pt x="1686792" y="864408"/>
                    <a:pt x="1665078" y="799264"/>
                  </a:cubicBezTo>
                  <a:cubicBezTo>
                    <a:pt x="1634032" y="706124"/>
                    <a:pt x="1666800" y="789578"/>
                    <a:pt x="1614278" y="697664"/>
                  </a:cubicBezTo>
                  <a:cubicBezTo>
                    <a:pt x="1528342" y="547276"/>
                    <a:pt x="1629057" y="702898"/>
                    <a:pt x="1546545" y="579131"/>
                  </a:cubicBezTo>
                  <a:cubicBezTo>
                    <a:pt x="1535256" y="533975"/>
                    <a:pt x="1538496" y="482392"/>
                    <a:pt x="1512678" y="443664"/>
                  </a:cubicBezTo>
                  <a:cubicBezTo>
                    <a:pt x="1501389" y="426731"/>
                    <a:pt x="1490641" y="409424"/>
                    <a:pt x="1478812" y="392864"/>
                  </a:cubicBezTo>
                  <a:cubicBezTo>
                    <a:pt x="1373776" y="245813"/>
                    <a:pt x="1473972" y="394070"/>
                    <a:pt x="1394145" y="274331"/>
                  </a:cubicBezTo>
                  <a:cubicBezTo>
                    <a:pt x="1388501" y="257398"/>
                    <a:pt x="1389833" y="236152"/>
                    <a:pt x="1377212" y="223531"/>
                  </a:cubicBezTo>
                  <a:cubicBezTo>
                    <a:pt x="1364591" y="210909"/>
                    <a:pt x="1343728" y="210926"/>
                    <a:pt x="1326412" y="206597"/>
                  </a:cubicBezTo>
                  <a:cubicBezTo>
                    <a:pt x="1298490" y="199616"/>
                    <a:pt x="1269967" y="195308"/>
                    <a:pt x="1241745" y="189664"/>
                  </a:cubicBezTo>
                  <a:cubicBezTo>
                    <a:pt x="993389" y="200953"/>
                    <a:pt x="741908" y="182660"/>
                    <a:pt x="496678" y="223531"/>
                  </a:cubicBezTo>
                  <a:cubicBezTo>
                    <a:pt x="339124" y="249789"/>
                    <a:pt x="429241" y="237048"/>
                    <a:pt x="225745" y="257397"/>
                  </a:cubicBezTo>
                  <a:cubicBezTo>
                    <a:pt x="31284" y="306014"/>
                    <a:pt x="270931" y="238032"/>
                    <a:pt x="107212" y="308197"/>
                  </a:cubicBezTo>
                  <a:cubicBezTo>
                    <a:pt x="85821" y="317365"/>
                    <a:pt x="62056" y="319486"/>
                    <a:pt x="39478" y="325131"/>
                  </a:cubicBezTo>
                  <a:cubicBezTo>
                    <a:pt x="28189" y="347709"/>
                    <a:pt x="7012" y="367660"/>
                    <a:pt x="5612" y="392864"/>
                  </a:cubicBezTo>
                  <a:cubicBezTo>
                    <a:pt x="-824" y="508722"/>
                    <a:pt x="-15025" y="600365"/>
                    <a:pt x="56412" y="680731"/>
                  </a:cubicBezTo>
                  <a:cubicBezTo>
                    <a:pt x="88232" y="716528"/>
                    <a:pt x="124145" y="748464"/>
                    <a:pt x="158012" y="782331"/>
                  </a:cubicBezTo>
                  <a:cubicBezTo>
                    <a:pt x="174945" y="799264"/>
                    <a:pt x="188886" y="819848"/>
                    <a:pt x="208812" y="833131"/>
                  </a:cubicBezTo>
                  <a:cubicBezTo>
                    <a:pt x="306435" y="898212"/>
                    <a:pt x="212264" y="841868"/>
                    <a:pt x="310412" y="883931"/>
                  </a:cubicBezTo>
                  <a:cubicBezTo>
                    <a:pt x="333614" y="893875"/>
                    <a:pt x="354198" y="909815"/>
                    <a:pt x="378145" y="917797"/>
                  </a:cubicBezTo>
                  <a:cubicBezTo>
                    <a:pt x="422302" y="932516"/>
                    <a:pt x="513612" y="951664"/>
                    <a:pt x="513612" y="951664"/>
                  </a:cubicBezTo>
                  <a:cubicBezTo>
                    <a:pt x="530545" y="962953"/>
                    <a:pt x="544185" y="983284"/>
                    <a:pt x="564412" y="985531"/>
                  </a:cubicBezTo>
                  <a:cubicBezTo>
                    <a:pt x="699167" y="1000504"/>
                    <a:pt x="835549" y="993136"/>
                    <a:pt x="970812" y="1002464"/>
                  </a:cubicBezTo>
                  <a:cubicBezTo>
                    <a:pt x="999525" y="1004444"/>
                    <a:pt x="1026741" y="1017801"/>
                    <a:pt x="1055478" y="1019397"/>
                  </a:cubicBezTo>
                  <a:cubicBezTo>
                    <a:pt x="1230277" y="1029108"/>
                    <a:pt x="1405434" y="1030686"/>
                    <a:pt x="1580412" y="1036331"/>
                  </a:cubicBezTo>
                  <a:cubicBezTo>
                    <a:pt x="1563479" y="1041975"/>
                    <a:pt x="1546832" y="1048568"/>
                    <a:pt x="1529612" y="1053264"/>
                  </a:cubicBezTo>
                  <a:cubicBezTo>
                    <a:pt x="1484707" y="1065511"/>
                    <a:pt x="1438302" y="1072412"/>
                    <a:pt x="1394145" y="1087131"/>
                  </a:cubicBezTo>
                  <a:cubicBezTo>
                    <a:pt x="1360278" y="1098420"/>
                    <a:pt x="1324475" y="1105032"/>
                    <a:pt x="1292545" y="1120997"/>
                  </a:cubicBezTo>
                  <a:cubicBezTo>
                    <a:pt x="1269967" y="1132286"/>
                    <a:pt x="1248990" y="1147611"/>
                    <a:pt x="1224812" y="1154864"/>
                  </a:cubicBezTo>
                  <a:cubicBezTo>
                    <a:pt x="1191926" y="1164730"/>
                    <a:pt x="1156879" y="1165064"/>
                    <a:pt x="1123212" y="1171797"/>
                  </a:cubicBezTo>
                  <a:cubicBezTo>
                    <a:pt x="1100391" y="1176361"/>
                    <a:pt x="1077769" y="1182044"/>
                    <a:pt x="1055478" y="1188731"/>
                  </a:cubicBezTo>
                  <a:cubicBezTo>
                    <a:pt x="1021285" y="1198989"/>
                    <a:pt x="987745" y="1211308"/>
                    <a:pt x="953878" y="1222597"/>
                  </a:cubicBezTo>
                  <a:cubicBezTo>
                    <a:pt x="936945" y="1228241"/>
                    <a:pt x="920394" y="1235202"/>
                    <a:pt x="903078" y="1239531"/>
                  </a:cubicBezTo>
                  <a:cubicBezTo>
                    <a:pt x="818029" y="1260793"/>
                    <a:pt x="857423" y="1249105"/>
                    <a:pt x="784545" y="1273397"/>
                  </a:cubicBezTo>
                  <a:cubicBezTo>
                    <a:pt x="686918" y="1338482"/>
                    <a:pt x="781097" y="1282132"/>
                    <a:pt x="682945" y="1324197"/>
                  </a:cubicBezTo>
                  <a:cubicBezTo>
                    <a:pt x="622792" y="1349977"/>
                    <a:pt x="615429" y="1357920"/>
                    <a:pt x="564412" y="1391931"/>
                  </a:cubicBezTo>
                  <a:cubicBezTo>
                    <a:pt x="512343" y="1496068"/>
                    <a:pt x="544546" y="1438663"/>
                    <a:pt x="462812" y="1561264"/>
                  </a:cubicBezTo>
                  <a:lnTo>
                    <a:pt x="428945" y="1612064"/>
                  </a:lnTo>
                  <a:cubicBezTo>
                    <a:pt x="434589" y="1787042"/>
                    <a:pt x="431730" y="1962501"/>
                    <a:pt x="445878" y="2136997"/>
                  </a:cubicBezTo>
                  <a:cubicBezTo>
                    <a:pt x="448763" y="2172579"/>
                    <a:pt x="468456" y="2204730"/>
                    <a:pt x="479745" y="2238597"/>
                  </a:cubicBezTo>
                  <a:cubicBezTo>
                    <a:pt x="479746" y="2238599"/>
                    <a:pt x="513610" y="2340196"/>
                    <a:pt x="513612" y="2340197"/>
                  </a:cubicBezTo>
                  <a:lnTo>
                    <a:pt x="615212" y="2407931"/>
                  </a:lnTo>
                  <a:cubicBezTo>
                    <a:pt x="675645" y="2498582"/>
                    <a:pt x="634688" y="2444341"/>
                    <a:pt x="750678" y="2560331"/>
                  </a:cubicBezTo>
                  <a:lnTo>
                    <a:pt x="801478" y="2611131"/>
                  </a:lnTo>
                  <a:cubicBezTo>
                    <a:pt x="918190" y="2581952"/>
                    <a:pt x="848396" y="2604605"/>
                    <a:pt x="1004678" y="2526464"/>
                  </a:cubicBezTo>
                  <a:cubicBezTo>
                    <a:pt x="1090615" y="2483496"/>
                    <a:pt x="1051408" y="2506599"/>
                    <a:pt x="1123212" y="2458731"/>
                  </a:cubicBezTo>
                  <a:cubicBezTo>
                    <a:pt x="1134501" y="2441798"/>
                    <a:pt x="1142688" y="2422322"/>
                    <a:pt x="1157078" y="2407931"/>
                  </a:cubicBezTo>
                  <a:cubicBezTo>
                    <a:pt x="1171469" y="2393540"/>
                    <a:pt x="1194849" y="2389698"/>
                    <a:pt x="1207878" y="2374064"/>
                  </a:cubicBezTo>
                  <a:cubicBezTo>
                    <a:pt x="1224038" y="2354672"/>
                    <a:pt x="1227073" y="2326872"/>
                    <a:pt x="1241745" y="2306331"/>
                  </a:cubicBezTo>
                  <a:cubicBezTo>
                    <a:pt x="1255664" y="2286844"/>
                    <a:pt x="1275612" y="2272464"/>
                    <a:pt x="1292545" y="2255531"/>
                  </a:cubicBezTo>
                  <a:cubicBezTo>
                    <a:pt x="1339143" y="2115737"/>
                    <a:pt x="1301983" y="2191518"/>
                    <a:pt x="1377212" y="2086197"/>
                  </a:cubicBezTo>
                  <a:cubicBezTo>
                    <a:pt x="1389041" y="2069636"/>
                    <a:pt x="1396688" y="2049787"/>
                    <a:pt x="1411078" y="2035397"/>
                  </a:cubicBezTo>
                  <a:cubicBezTo>
                    <a:pt x="1425468" y="2021007"/>
                    <a:pt x="1444945" y="2012820"/>
                    <a:pt x="1461878" y="2001531"/>
                  </a:cubicBezTo>
                  <a:cubicBezTo>
                    <a:pt x="1467523" y="1984598"/>
                    <a:pt x="1470830" y="1966696"/>
                    <a:pt x="1478812" y="1950731"/>
                  </a:cubicBezTo>
                  <a:cubicBezTo>
                    <a:pt x="1488428" y="1931500"/>
                    <a:pt x="1555807" y="1839868"/>
                    <a:pt x="1563478" y="1832197"/>
                  </a:cubicBezTo>
                  <a:cubicBezTo>
                    <a:pt x="1577868" y="1817807"/>
                    <a:pt x="1597345" y="1809620"/>
                    <a:pt x="1614278" y="1798331"/>
                  </a:cubicBezTo>
                  <a:cubicBezTo>
                    <a:pt x="1649521" y="1657364"/>
                    <a:pt x="1606609" y="1796735"/>
                    <a:pt x="1665078" y="1679797"/>
                  </a:cubicBezTo>
                  <a:cubicBezTo>
                    <a:pt x="1677227" y="1655500"/>
                    <a:pt x="1693518" y="1582972"/>
                    <a:pt x="1698945" y="1561264"/>
                  </a:cubicBezTo>
                  <a:cubicBezTo>
                    <a:pt x="1704589" y="1499175"/>
                    <a:pt x="1707061" y="1436715"/>
                    <a:pt x="1715878" y="1374997"/>
                  </a:cubicBezTo>
                  <a:cubicBezTo>
                    <a:pt x="1718402" y="1357327"/>
                    <a:pt x="1732812" y="1342046"/>
                    <a:pt x="1732812" y="1324197"/>
                  </a:cubicBezTo>
                  <a:cubicBezTo>
                    <a:pt x="1732812" y="1239342"/>
                    <a:pt x="1721523" y="1154864"/>
                    <a:pt x="1715878" y="1070197"/>
                  </a:cubicBezTo>
                  <a:cubicBezTo>
                    <a:pt x="1740227" y="997154"/>
                    <a:pt x="1721828" y="1002464"/>
                    <a:pt x="1834412" y="1002464"/>
                  </a:cubicBezTo>
                  <a:cubicBezTo>
                    <a:pt x="2105404" y="1002464"/>
                    <a:pt x="2376279" y="1013753"/>
                    <a:pt x="2647212" y="1019397"/>
                  </a:cubicBezTo>
                  <a:cubicBezTo>
                    <a:pt x="2681079" y="1025042"/>
                    <a:pt x="2714823" y="1031475"/>
                    <a:pt x="2748812" y="1036331"/>
                  </a:cubicBezTo>
                  <a:cubicBezTo>
                    <a:pt x="2793861" y="1042767"/>
                    <a:pt x="2839170" y="1047250"/>
                    <a:pt x="2884278" y="1053264"/>
                  </a:cubicBezTo>
                  <a:lnTo>
                    <a:pt x="3002812" y="1070197"/>
                  </a:lnTo>
                  <a:lnTo>
                    <a:pt x="3104412" y="1104064"/>
                  </a:lnTo>
                  <a:lnTo>
                    <a:pt x="3155212" y="1120997"/>
                  </a:lnTo>
                  <a:cubicBezTo>
                    <a:pt x="3189079" y="1154864"/>
                    <a:pt x="3230245" y="1182746"/>
                    <a:pt x="3256812" y="1222597"/>
                  </a:cubicBezTo>
                  <a:lnTo>
                    <a:pt x="3324545" y="1324197"/>
                  </a:lnTo>
                  <a:cubicBezTo>
                    <a:pt x="3330189" y="1408864"/>
                    <a:pt x="3332107" y="1493861"/>
                    <a:pt x="3341478" y="1578197"/>
                  </a:cubicBezTo>
                  <a:cubicBezTo>
                    <a:pt x="3343449" y="1595937"/>
                    <a:pt x="3353508" y="1611834"/>
                    <a:pt x="3358412" y="1628997"/>
                  </a:cubicBezTo>
                  <a:cubicBezTo>
                    <a:pt x="3364806" y="1651374"/>
                    <a:pt x="3369701" y="1674153"/>
                    <a:pt x="3375345" y="1696731"/>
                  </a:cubicBezTo>
                  <a:cubicBezTo>
                    <a:pt x="3351956" y="2070966"/>
                    <a:pt x="3372959" y="1850092"/>
                    <a:pt x="3341478" y="2086197"/>
                  </a:cubicBezTo>
                  <a:cubicBezTo>
                    <a:pt x="3335464" y="2131305"/>
                    <a:pt x="3334778" y="2177322"/>
                    <a:pt x="3324545" y="2221664"/>
                  </a:cubicBezTo>
                  <a:cubicBezTo>
                    <a:pt x="3317710" y="2251282"/>
                    <a:pt x="3312172" y="2284837"/>
                    <a:pt x="3290678" y="2306331"/>
                  </a:cubicBezTo>
                  <a:cubicBezTo>
                    <a:pt x="3274222" y="2322787"/>
                    <a:pt x="3245523" y="2317620"/>
                    <a:pt x="3222945" y="2323264"/>
                  </a:cubicBezTo>
                  <a:cubicBezTo>
                    <a:pt x="3183434" y="2317620"/>
                    <a:pt x="3142918" y="2316833"/>
                    <a:pt x="3104412" y="2306331"/>
                  </a:cubicBezTo>
                  <a:cubicBezTo>
                    <a:pt x="3080058" y="2299689"/>
                    <a:pt x="3060314" y="2281327"/>
                    <a:pt x="3036678" y="2272464"/>
                  </a:cubicBezTo>
                  <a:cubicBezTo>
                    <a:pt x="3014887" y="2264292"/>
                    <a:pt x="2991523" y="2261175"/>
                    <a:pt x="2968945" y="2255531"/>
                  </a:cubicBezTo>
                  <a:cubicBezTo>
                    <a:pt x="2899158" y="2150852"/>
                    <a:pt x="2976642" y="2252965"/>
                    <a:pt x="2884278" y="2170864"/>
                  </a:cubicBezTo>
                  <a:cubicBezTo>
                    <a:pt x="2710292" y="2016209"/>
                    <a:pt x="2847172" y="2112260"/>
                    <a:pt x="2731878" y="2035397"/>
                  </a:cubicBezTo>
                  <a:cubicBezTo>
                    <a:pt x="2702074" y="1945983"/>
                    <a:pt x="2729797" y="1994498"/>
                    <a:pt x="2613345" y="1916864"/>
                  </a:cubicBezTo>
                  <a:lnTo>
                    <a:pt x="2562545" y="1882997"/>
                  </a:lnTo>
                  <a:cubicBezTo>
                    <a:pt x="2543315" y="1854153"/>
                    <a:pt x="2498881" y="1785467"/>
                    <a:pt x="2477878" y="1764464"/>
                  </a:cubicBezTo>
                  <a:cubicBezTo>
                    <a:pt x="2463487" y="1750073"/>
                    <a:pt x="2444011" y="1741886"/>
                    <a:pt x="2427078" y="1730597"/>
                  </a:cubicBezTo>
                  <a:cubicBezTo>
                    <a:pt x="2415789" y="1713664"/>
                    <a:pt x="2409104" y="1692510"/>
                    <a:pt x="2393212" y="1679797"/>
                  </a:cubicBezTo>
                  <a:cubicBezTo>
                    <a:pt x="2379274" y="1668647"/>
                    <a:pt x="2358377" y="1670846"/>
                    <a:pt x="2342412" y="1662864"/>
                  </a:cubicBezTo>
                  <a:cubicBezTo>
                    <a:pt x="2324209" y="1653763"/>
                    <a:pt x="2308545" y="1640286"/>
                    <a:pt x="2291612" y="1628997"/>
                  </a:cubicBezTo>
                  <a:cubicBezTo>
                    <a:pt x="2280323" y="1612064"/>
                    <a:pt x="2273061" y="1591598"/>
                    <a:pt x="2257745" y="1578197"/>
                  </a:cubicBezTo>
                  <a:cubicBezTo>
                    <a:pt x="2227113" y="1551394"/>
                    <a:pt x="2156145" y="1510464"/>
                    <a:pt x="2156145" y="1510464"/>
                  </a:cubicBezTo>
                  <a:cubicBezTo>
                    <a:pt x="2144381" y="1475171"/>
                    <a:pt x="2128596" y="1419832"/>
                    <a:pt x="2105345" y="1391931"/>
                  </a:cubicBezTo>
                  <a:cubicBezTo>
                    <a:pt x="2092316" y="1376297"/>
                    <a:pt x="2071478" y="1369353"/>
                    <a:pt x="2054545" y="1358064"/>
                  </a:cubicBezTo>
                  <a:cubicBezTo>
                    <a:pt x="1974718" y="1238325"/>
                    <a:pt x="2074914" y="1386582"/>
                    <a:pt x="1969878" y="1239531"/>
                  </a:cubicBezTo>
                  <a:cubicBezTo>
                    <a:pt x="1958049" y="1222971"/>
                    <a:pt x="1951646" y="1201760"/>
                    <a:pt x="1936012" y="1188731"/>
                  </a:cubicBezTo>
                  <a:cubicBezTo>
                    <a:pt x="1916620" y="1172571"/>
                    <a:pt x="1891715" y="1164239"/>
                    <a:pt x="1868278" y="1154864"/>
                  </a:cubicBezTo>
                  <a:cubicBezTo>
                    <a:pt x="1835133" y="1141606"/>
                    <a:pt x="1766678" y="1120997"/>
                    <a:pt x="1766678" y="1120997"/>
                  </a:cubicBezTo>
                  <a:cubicBezTo>
                    <a:pt x="1728821" y="1007423"/>
                    <a:pt x="1687656" y="1036331"/>
                    <a:pt x="1682012" y="1002464"/>
                  </a:cubicBezTo>
                  <a:close/>
                </a:path>
              </a:pathLst>
            </a:custGeom>
            <a:solidFill>
              <a:srgbClr val="8FC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4891549" y="3051691"/>
              <a:ext cx="1771765" cy="1282339"/>
            </a:xfrm>
            <a:custGeom>
              <a:avLst/>
              <a:gdLst>
                <a:gd name="connsiteX0" fmla="*/ 1682012 w 3375345"/>
                <a:gd name="connsiteY0" fmla="*/ 1002464 h 2611131"/>
                <a:gd name="connsiteX1" fmla="*/ 1732812 w 3375345"/>
                <a:gd name="connsiteY1" fmla="*/ 917797 h 2611131"/>
                <a:gd name="connsiteX2" fmla="*/ 1783612 w 3375345"/>
                <a:gd name="connsiteY2" fmla="*/ 731531 h 2611131"/>
                <a:gd name="connsiteX3" fmla="*/ 1817478 w 3375345"/>
                <a:gd name="connsiteY3" fmla="*/ 612997 h 2611131"/>
                <a:gd name="connsiteX4" fmla="*/ 1834412 w 3375345"/>
                <a:gd name="connsiteY4" fmla="*/ 375931 h 2611131"/>
                <a:gd name="connsiteX5" fmla="*/ 1851345 w 3375345"/>
                <a:gd name="connsiteY5" fmla="*/ 206597 h 2611131"/>
                <a:gd name="connsiteX6" fmla="*/ 1986812 w 3375345"/>
                <a:gd name="connsiteY6" fmla="*/ 189664 h 2611131"/>
                <a:gd name="connsiteX7" fmla="*/ 2139212 w 3375345"/>
                <a:gd name="connsiteY7" fmla="*/ 138864 h 2611131"/>
                <a:gd name="connsiteX8" fmla="*/ 2325478 w 3375345"/>
                <a:gd name="connsiteY8" fmla="*/ 104997 h 2611131"/>
                <a:gd name="connsiteX9" fmla="*/ 2376278 w 3375345"/>
                <a:gd name="connsiteY9" fmla="*/ 71131 h 2611131"/>
                <a:gd name="connsiteX10" fmla="*/ 2714945 w 3375345"/>
                <a:gd name="connsiteY10" fmla="*/ 20331 h 2611131"/>
                <a:gd name="connsiteX11" fmla="*/ 2985878 w 3375345"/>
                <a:gd name="connsiteY11" fmla="*/ 20331 h 2611131"/>
                <a:gd name="connsiteX12" fmla="*/ 3239878 w 3375345"/>
                <a:gd name="connsiteY12" fmla="*/ 54197 h 2611131"/>
                <a:gd name="connsiteX13" fmla="*/ 3290678 w 3375345"/>
                <a:gd name="connsiteY13" fmla="*/ 71131 h 2611131"/>
                <a:gd name="connsiteX14" fmla="*/ 3307612 w 3375345"/>
                <a:gd name="connsiteY14" fmla="*/ 138864 h 2611131"/>
                <a:gd name="connsiteX15" fmla="*/ 3273745 w 3375345"/>
                <a:gd name="connsiteY15" fmla="*/ 308197 h 2611131"/>
                <a:gd name="connsiteX16" fmla="*/ 3222945 w 3375345"/>
                <a:gd name="connsiteY16" fmla="*/ 426731 h 2611131"/>
                <a:gd name="connsiteX17" fmla="*/ 3206012 w 3375345"/>
                <a:gd name="connsiteY17" fmla="*/ 528331 h 2611131"/>
                <a:gd name="connsiteX18" fmla="*/ 3138278 w 3375345"/>
                <a:gd name="connsiteY18" fmla="*/ 562197 h 2611131"/>
                <a:gd name="connsiteX19" fmla="*/ 3087478 w 3375345"/>
                <a:gd name="connsiteY19" fmla="*/ 612997 h 2611131"/>
                <a:gd name="connsiteX20" fmla="*/ 3036678 w 3375345"/>
                <a:gd name="connsiteY20" fmla="*/ 629931 h 2611131"/>
                <a:gd name="connsiteX21" fmla="*/ 2901212 w 3375345"/>
                <a:gd name="connsiteY21" fmla="*/ 663797 h 2611131"/>
                <a:gd name="connsiteX22" fmla="*/ 2833478 w 3375345"/>
                <a:gd name="connsiteY22" fmla="*/ 680731 h 2611131"/>
                <a:gd name="connsiteX23" fmla="*/ 2765745 w 3375345"/>
                <a:gd name="connsiteY23" fmla="*/ 714597 h 2611131"/>
                <a:gd name="connsiteX24" fmla="*/ 2714945 w 3375345"/>
                <a:gd name="connsiteY24" fmla="*/ 731531 h 2611131"/>
                <a:gd name="connsiteX25" fmla="*/ 2562545 w 3375345"/>
                <a:gd name="connsiteY25" fmla="*/ 799264 h 2611131"/>
                <a:gd name="connsiteX26" fmla="*/ 2494812 w 3375345"/>
                <a:gd name="connsiteY26" fmla="*/ 833131 h 2611131"/>
                <a:gd name="connsiteX27" fmla="*/ 2308545 w 3375345"/>
                <a:gd name="connsiteY27" fmla="*/ 883931 h 2611131"/>
                <a:gd name="connsiteX28" fmla="*/ 2190012 w 3375345"/>
                <a:gd name="connsiteY28" fmla="*/ 934731 h 2611131"/>
                <a:gd name="connsiteX29" fmla="*/ 1919078 w 3375345"/>
                <a:gd name="connsiteY29" fmla="*/ 951664 h 2611131"/>
                <a:gd name="connsiteX30" fmla="*/ 1698945 w 3375345"/>
                <a:gd name="connsiteY30" fmla="*/ 985531 h 2611131"/>
                <a:gd name="connsiteX31" fmla="*/ 1648145 w 3375345"/>
                <a:gd name="connsiteY31" fmla="*/ 1019397 h 2611131"/>
                <a:gd name="connsiteX32" fmla="*/ 1698945 w 3375345"/>
                <a:gd name="connsiteY32" fmla="*/ 1002464 h 2611131"/>
                <a:gd name="connsiteX33" fmla="*/ 1665078 w 3375345"/>
                <a:gd name="connsiteY33" fmla="*/ 799264 h 2611131"/>
                <a:gd name="connsiteX34" fmla="*/ 1614278 w 3375345"/>
                <a:gd name="connsiteY34" fmla="*/ 697664 h 2611131"/>
                <a:gd name="connsiteX35" fmla="*/ 1546545 w 3375345"/>
                <a:gd name="connsiteY35" fmla="*/ 579131 h 2611131"/>
                <a:gd name="connsiteX36" fmla="*/ 1512678 w 3375345"/>
                <a:gd name="connsiteY36" fmla="*/ 443664 h 2611131"/>
                <a:gd name="connsiteX37" fmla="*/ 1478812 w 3375345"/>
                <a:gd name="connsiteY37" fmla="*/ 392864 h 2611131"/>
                <a:gd name="connsiteX38" fmla="*/ 1394145 w 3375345"/>
                <a:gd name="connsiteY38" fmla="*/ 274331 h 2611131"/>
                <a:gd name="connsiteX39" fmla="*/ 1377212 w 3375345"/>
                <a:gd name="connsiteY39" fmla="*/ 223531 h 2611131"/>
                <a:gd name="connsiteX40" fmla="*/ 1326412 w 3375345"/>
                <a:gd name="connsiteY40" fmla="*/ 206597 h 2611131"/>
                <a:gd name="connsiteX41" fmla="*/ 1241745 w 3375345"/>
                <a:gd name="connsiteY41" fmla="*/ 189664 h 2611131"/>
                <a:gd name="connsiteX42" fmla="*/ 496678 w 3375345"/>
                <a:gd name="connsiteY42" fmla="*/ 223531 h 2611131"/>
                <a:gd name="connsiteX43" fmla="*/ 225745 w 3375345"/>
                <a:gd name="connsiteY43" fmla="*/ 257397 h 2611131"/>
                <a:gd name="connsiteX44" fmla="*/ 107212 w 3375345"/>
                <a:gd name="connsiteY44" fmla="*/ 308197 h 2611131"/>
                <a:gd name="connsiteX45" fmla="*/ 39478 w 3375345"/>
                <a:gd name="connsiteY45" fmla="*/ 325131 h 2611131"/>
                <a:gd name="connsiteX46" fmla="*/ 5612 w 3375345"/>
                <a:gd name="connsiteY46" fmla="*/ 392864 h 2611131"/>
                <a:gd name="connsiteX47" fmla="*/ 56412 w 3375345"/>
                <a:gd name="connsiteY47" fmla="*/ 680731 h 2611131"/>
                <a:gd name="connsiteX48" fmla="*/ 158012 w 3375345"/>
                <a:gd name="connsiteY48" fmla="*/ 782331 h 2611131"/>
                <a:gd name="connsiteX49" fmla="*/ 208812 w 3375345"/>
                <a:gd name="connsiteY49" fmla="*/ 833131 h 2611131"/>
                <a:gd name="connsiteX50" fmla="*/ 310412 w 3375345"/>
                <a:gd name="connsiteY50" fmla="*/ 883931 h 2611131"/>
                <a:gd name="connsiteX51" fmla="*/ 378145 w 3375345"/>
                <a:gd name="connsiteY51" fmla="*/ 917797 h 2611131"/>
                <a:gd name="connsiteX52" fmla="*/ 513612 w 3375345"/>
                <a:gd name="connsiteY52" fmla="*/ 951664 h 2611131"/>
                <a:gd name="connsiteX53" fmla="*/ 564412 w 3375345"/>
                <a:gd name="connsiteY53" fmla="*/ 985531 h 2611131"/>
                <a:gd name="connsiteX54" fmla="*/ 970812 w 3375345"/>
                <a:gd name="connsiteY54" fmla="*/ 1002464 h 2611131"/>
                <a:gd name="connsiteX55" fmla="*/ 1055478 w 3375345"/>
                <a:gd name="connsiteY55" fmla="*/ 1019397 h 2611131"/>
                <a:gd name="connsiteX56" fmla="*/ 1580412 w 3375345"/>
                <a:gd name="connsiteY56" fmla="*/ 1036331 h 2611131"/>
                <a:gd name="connsiteX57" fmla="*/ 1529612 w 3375345"/>
                <a:gd name="connsiteY57" fmla="*/ 1053264 h 2611131"/>
                <a:gd name="connsiteX58" fmla="*/ 1394145 w 3375345"/>
                <a:gd name="connsiteY58" fmla="*/ 1087131 h 2611131"/>
                <a:gd name="connsiteX59" fmla="*/ 1292545 w 3375345"/>
                <a:gd name="connsiteY59" fmla="*/ 1120997 h 2611131"/>
                <a:gd name="connsiteX60" fmla="*/ 1224812 w 3375345"/>
                <a:gd name="connsiteY60" fmla="*/ 1154864 h 2611131"/>
                <a:gd name="connsiteX61" fmla="*/ 1123212 w 3375345"/>
                <a:gd name="connsiteY61" fmla="*/ 1171797 h 2611131"/>
                <a:gd name="connsiteX62" fmla="*/ 1055478 w 3375345"/>
                <a:gd name="connsiteY62" fmla="*/ 1188731 h 2611131"/>
                <a:gd name="connsiteX63" fmla="*/ 953878 w 3375345"/>
                <a:gd name="connsiteY63" fmla="*/ 1222597 h 2611131"/>
                <a:gd name="connsiteX64" fmla="*/ 903078 w 3375345"/>
                <a:gd name="connsiteY64" fmla="*/ 1239531 h 2611131"/>
                <a:gd name="connsiteX65" fmla="*/ 784545 w 3375345"/>
                <a:gd name="connsiteY65" fmla="*/ 1273397 h 2611131"/>
                <a:gd name="connsiteX66" fmla="*/ 682945 w 3375345"/>
                <a:gd name="connsiteY66" fmla="*/ 1324197 h 2611131"/>
                <a:gd name="connsiteX67" fmla="*/ 564412 w 3375345"/>
                <a:gd name="connsiteY67" fmla="*/ 1391931 h 2611131"/>
                <a:gd name="connsiteX68" fmla="*/ 462812 w 3375345"/>
                <a:gd name="connsiteY68" fmla="*/ 1561264 h 2611131"/>
                <a:gd name="connsiteX69" fmla="*/ 428945 w 3375345"/>
                <a:gd name="connsiteY69" fmla="*/ 1612064 h 2611131"/>
                <a:gd name="connsiteX70" fmla="*/ 445878 w 3375345"/>
                <a:gd name="connsiteY70" fmla="*/ 2136997 h 2611131"/>
                <a:gd name="connsiteX71" fmla="*/ 479745 w 3375345"/>
                <a:gd name="connsiteY71" fmla="*/ 2238597 h 2611131"/>
                <a:gd name="connsiteX72" fmla="*/ 513612 w 3375345"/>
                <a:gd name="connsiteY72" fmla="*/ 2340197 h 2611131"/>
                <a:gd name="connsiteX73" fmla="*/ 615212 w 3375345"/>
                <a:gd name="connsiteY73" fmla="*/ 2407931 h 2611131"/>
                <a:gd name="connsiteX74" fmla="*/ 750678 w 3375345"/>
                <a:gd name="connsiteY74" fmla="*/ 2560331 h 2611131"/>
                <a:gd name="connsiteX75" fmla="*/ 801478 w 3375345"/>
                <a:gd name="connsiteY75" fmla="*/ 2611131 h 2611131"/>
                <a:gd name="connsiteX76" fmla="*/ 1004678 w 3375345"/>
                <a:gd name="connsiteY76" fmla="*/ 2526464 h 2611131"/>
                <a:gd name="connsiteX77" fmla="*/ 1123212 w 3375345"/>
                <a:gd name="connsiteY77" fmla="*/ 2458731 h 2611131"/>
                <a:gd name="connsiteX78" fmla="*/ 1157078 w 3375345"/>
                <a:gd name="connsiteY78" fmla="*/ 2407931 h 2611131"/>
                <a:gd name="connsiteX79" fmla="*/ 1207878 w 3375345"/>
                <a:gd name="connsiteY79" fmla="*/ 2374064 h 2611131"/>
                <a:gd name="connsiteX80" fmla="*/ 1241745 w 3375345"/>
                <a:gd name="connsiteY80" fmla="*/ 2306331 h 2611131"/>
                <a:gd name="connsiteX81" fmla="*/ 1292545 w 3375345"/>
                <a:gd name="connsiteY81" fmla="*/ 2255531 h 2611131"/>
                <a:gd name="connsiteX82" fmla="*/ 1377212 w 3375345"/>
                <a:gd name="connsiteY82" fmla="*/ 2086197 h 2611131"/>
                <a:gd name="connsiteX83" fmla="*/ 1411078 w 3375345"/>
                <a:gd name="connsiteY83" fmla="*/ 2035397 h 2611131"/>
                <a:gd name="connsiteX84" fmla="*/ 1461878 w 3375345"/>
                <a:gd name="connsiteY84" fmla="*/ 2001531 h 2611131"/>
                <a:gd name="connsiteX85" fmla="*/ 1478812 w 3375345"/>
                <a:gd name="connsiteY85" fmla="*/ 1950731 h 2611131"/>
                <a:gd name="connsiteX86" fmla="*/ 1563478 w 3375345"/>
                <a:gd name="connsiteY86" fmla="*/ 1832197 h 2611131"/>
                <a:gd name="connsiteX87" fmla="*/ 1614278 w 3375345"/>
                <a:gd name="connsiteY87" fmla="*/ 1798331 h 2611131"/>
                <a:gd name="connsiteX88" fmla="*/ 1665078 w 3375345"/>
                <a:gd name="connsiteY88" fmla="*/ 1679797 h 2611131"/>
                <a:gd name="connsiteX89" fmla="*/ 1698945 w 3375345"/>
                <a:gd name="connsiteY89" fmla="*/ 1561264 h 2611131"/>
                <a:gd name="connsiteX90" fmla="*/ 1715878 w 3375345"/>
                <a:gd name="connsiteY90" fmla="*/ 1374997 h 2611131"/>
                <a:gd name="connsiteX91" fmla="*/ 1732812 w 3375345"/>
                <a:gd name="connsiteY91" fmla="*/ 1324197 h 2611131"/>
                <a:gd name="connsiteX92" fmla="*/ 1715878 w 3375345"/>
                <a:gd name="connsiteY92" fmla="*/ 1070197 h 2611131"/>
                <a:gd name="connsiteX93" fmla="*/ 1834412 w 3375345"/>
                <a:gd name="connsiteY93" fmla="*/ 1002464 h 2611131"/>
                <a:gd name="connsiteX94" fmla="*/ 2647212 w 3375345"/>
                <a:gd name="connsiteY94" fmla="*/ 1019397 h 2611131"/>
                <a:gd name="connsiteX95" fmla="*/ 2748812 w 3375345"/>
                <a:gd name="connsiteY95" fmla="*/ 1036331 h 2611131"/>
                <a:gd name="connsiteX96" fmla="*/ 2884278 w 3375345"/>
                <a:gd name="connsiteY96" fmla="*/ 1053264 h 2611131"/>
                <a:gd name="connsiteX97" fmla="*/ 3002812 w 3375345"/>
                <a:gd name="connsiteY97" fmla="*/ 1070197 h 2611131"/>
                <a:gd name="connsiteX98" fmla="*/ 3104412 w 3375345"/>
                <a:gd name="connsiteY98" fmla="*/ 1104064 h 2611131"/>
                <a:gd name="connsiteX99" fmla="*/ 3155212 w 3375345"/>
                <a:gd name="connsiteY99" fmla="*/ 1120997 h 2611131"/>
                <a:gd name="connsiteX100" fmla="*/ 3256812 w 3375345"/>
                <a:gd name="connsiteY100" fmla="*/ 1222597 h 2611131"/>
                <a:gd name="connsiteX101" fmla="*/ 3324545 w 3375345"/>
                <a:gd name="connsiteY101" fmla="*/ 1324197 h 2611131"/>
                <a:gd name="connsiteX102" fmla="*/ 3341478 w 3375345"/>
                <a:gd name="connsiteY102" fmla="*/ 1578197 h 2611131"/>
                <a:gd name="connsiteX103" fmla="*/ 3358412 w 3375345"/>
                <a:gd name="connsiteY103" fmla="*/ 1628997 h 2611131"/>
                <a:gd name="connsiteX104" fmla="*/ 3375345 w 3375345"/>
                <a:gd name="connsiteY104" fmla="*/ 1696731 h 2611131"/>
                <a:gd name="connsiteX105" fmla="*/ 3341478 w 3375345"/>
                <a:gd name="connsiteY105" fmla="*/ 2086197 h 2611131"/>
                <a:gd name="connsiteX106" fmla="*/ 3324545 w 3375345"/>
                <a:gd name="connsiteY106" fmla="*/ 2221664 h 2611131"/>
                <a:gd name="connsiteX107" fmla="*/ 3290678 w 3375345"/>
                <a:gd name="connsiteY107" fmla="*/ 2306331 h 2611131"/>
                <a:gd name="connsiteX108" fmla="*/ 3222945 w 3375345"/>
                <a:gd name="connsiteY108" fmla="*/ 2323264 h 2611131"/>
                <a:gd name="connsiteX109" fmla="*/ 3104412 w 3375345"/>
                <a:gd name="connsiteY109" fmla="*/ 2306331 h 2611131"/>
                <a:gd name="connsiteX110" fmla="*/ 3036678 w 3375345"/>
                <a:gd name="connsiteY110" fmla="*/ 2272464 h 2611131"/>
                <a:gd name="connsiteX111" fmla="*/ 2968945 w 3375345"/>
                <a:gd name="connsiteY111" fmla="*/ 2255531 h 2611131"/>
                <a:gd name="connsiteX112" fmla="*/ 2884278 w 3375345"/>
                <a:gd name="connsiteY112" fmla="*/ 2170864 h 2611131"/>
                <a:gd name="connsiteX113" fmla="*/ 2731878 w 3375345"/>
                <a:gd name="connsiteY113" fmla="*/ 2035397 h 2611131"/>
                <a:gd name="connsiteX114" fmla="*/ 2613345 w 3375345"/>
                <a:gd name="connsiteY114" fmla="*/ 1916864 h 2611131"/>
                <a:gd name="connsiteX115" fmla="*/ 2562545 w 3375345"/>
                <a:gd name="connsiteY115" fmla="*/ 1882997 h 2611131"/>
                <a:gd name="connsiteX116" fmla="*/ 2477878 w 3375345"/>
                <a:gd name="connsiteY116" fmla="*/ 1764464 h 2611131"/>
                <a:gd name="connsiteX117" fmla="*/ 2427078 w 3375345"/>
                <a:gd name="connsiteY117" fmla="*/ 1730597 h 2611131"/>
                <a:gd name="connsiteX118" fmla="*/ 2393212 w 3375345"/>
                <a:gd name="connsiteY118" fmla="*/ 1679797 h 2611131"/>
                <a:gd name="connsiteX119" fmla="*/ 2342412 w 3375345"/>
                <a:gd name="connsiteY119" fmla="*/ 1662864 h 2611131"/>
                <a:gd name="connsiteX120" fmla="*/ 2291612 w 3375345"/>
                <a:gd name="connsiteY120" fmla="*/ 1628997 h 2611131"/>
                <a:gd name="connsiteX121" fmla="*/ 2257745 w 3375345"/>
                <a:gd name="connsiteY121" fmla="*/ 1578197 h 2611131"/>
                <a:gd name="connsiteX122" fmla="*/ 2156145 w 3375345"/>
                <a:gd name="connsiteY122" fmla="*/ 1510464 h 2611131"/>
                <a:gd name="connsiteX123" fmla="*/ 2105345 w 3375345"/>
                <a:gd name="connsiteY123" fmla="*/ 1391931 h 2611131"/>
                <a:gd name="connsiteX124" fmla="*/ 2054545 w 3375345"/>
                <a:gd name="connsiteY124" fmla="*/ 1358064 h 2611131"/>
                <a:gd name="connsiteX125" fmla="*/ 1969878 w 3375345"/>
                <a:gd name="connsiteY125" fmla="*/ 1239531 h 2611131"/>
                <a:gd name="connsiteX126" fmla="*/ 1936012 w 3375345"/>
                <a:gd name="connsiteY126" fmla="*/ 1188731 h 2611131"/>
                <a:gd name="connsiteX127" fmla="*/ 1868278 w 3375345"/>
                <a:gd name="connsiteY127" fmla="*/ 1154864 h 2611131"/>
                <a:gd name="connsiteX128" fmla="*/ 1766678 w 3375345"/>
                <a:gd name="connsiteY128" fmla="*/ 1120997 h 2611131"/>
                <a:gd name="connsiteX129" fmla="*/ 1682012 w 3375345"/>
                <a:gd name="connsiteY129" fmla="*/ 1002464 h 261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375345" h="2611131">
                  <a:moveTo>
                    <a:pt x="1682012" y="1002464"/>
                  </a:moveTo>
                  <a:cubicBezTo>
                    <a:pt x="1676368" y="968597"/>
                    <a:pt x="1719193" y="947760"/>
                    <a:pt x="1732812" y="917797"/>
                  </a:cubicBezTo>
                  <a:cubicBezTo>
                    <a:pt x="1767285" y="841956"/>
                    <a:pt x="1766525" y="808421"/>
                    <a:pt x="1783612" y="731531"/>
                  </a:cubicBezTo>
                  <a:cubicBezTo>
                    <a:pt x="1797788" y="667738"/>
                    <a:pt x="1798620" y="669572"/>
                    <a:pt x="1817478" y="612997"/>
                  </a:cubicBezTo>
                  <a:cubicBezTo>
                    <a:pt x="1823123" y="533975"/>
                    <a:pt x="1827833" y="454881"/>
                    <a:pt x="1834412" y="375931"/>
                  </a:cubicBezTo>
                  <a:cubicBezTo>
                    <a:pt x="1839123" y="319401"/>
                    <a:pt x="1815424" y="250501"/>
                    <a:pt x="1851345" y="206597"/>
                  </a:cubicBezTo>
                  <a:cubicBezTo>
                    <a:pt x="1880162" y="171376"/>
                    <a:pt x="1941656" y="195308"/>
                    <a:pt x="1986812" y="189664"/>
                  </a:cubicBezTo>
                  <a:cubicBezTo>
                    <a:pt x="2053409" y="163025"/>
                    <a:pt x="2072368" y="151017"/>
                    <a:pt x="2139212" y="138864"/>
                  </a:cubicBezTo>
                  <a:cubicBezTo>
                    <a:pt x="2361661" y="98420"/>
                    <a:pt x="2171865" y="143402"/>
                    <a:pt x="2325478" y="104997"/>
                  </a:cubicBezTo>
                  <a:cubicBezTo>
                    <a:pt x="2342411" y="93708"/>
                    <a:pt x="2357681" y="79396"/>
                    <a:pt x="2376278" y="71131"/>
                  </a:cubicBezTo>
                  <a:cubicBezTo>
                    <a:pt x="2500387" y="15972"/>
                    <a:pt x="2559110" y="31462"/>
                    <a:pt x="2714945" y="20331"/>
                  </a:cubicBezTo>
                  <a:cubicBezTo>
                    <a:pt x="2845944" y="-12420"/>
                    <a:pt x="2767291" y="-487"/>
                    <a:pt x="2985878" y="20331"/>
                  </a:cubicBezTo>
                  <a:cubicBezTo>
                    <a:pt x="3130958" y="34148"/>
                    <a:pt x="3115700" y="33501"/>
                    <a:pt x="3239878" y="54197"/>
                  </a:cubicBezTo>
                  <a:cubicBezTo>
                    <a:pt x="3256811" y="59842"/>
                    <a:pt x="3279528" y="57193"/>
                    <a:pt x="3290678" y="71131"/>
                  </a:cubicBezTo>
                  <a:cubicBezTo>
                    <a:pt x="3305216" y="89304"/>
                    <a:pt x="3307612" y="115591"/>
                    <a:pt x="3307612" y="138864"/>
                  </a:cubicBezTo>
                  <a:cubicBezTo>
                    <a:pt x="3307612" y="185604"/>
                    <a:pt x="3294597" y="259542"/>
                    <a:pt x="3273745" y="308197"/>
                  </a:cubicBezTo>
                  <a:cubicBezTo>
                    <a:pt x="3249851" y="363950"/>
                    <a:pt x="3235164" y="371744"/>
                    <a:pt x="3222945" y="426731"/>
                  </a:cubicBezTo>
                  <a:cubicBezTo>
                    <a:pt x="3215497" y="460247"/>
                    <a:pt x="3224209" y="499216"/>
                    <a:pt x="3206012" y="528331"/>
                  </a:cubicBezTo>
                  <a:cubicBezTo>
                    <a:pt x="3192633" y="549737"/>
                    <a:pt x="3160856" y="550908"/>
                    <a:pt x="3138278" y="562197"/>
                  </a:cubicBezTo>
                  <a:cubicBezTo>
                    <a:pt x="3121345" y="579130"/>
                    <a:pt x="3107403" y="599713"/>
                    <a:pt x="3087478" y="612997"/>
                  </a:cubicBezTo>
                  <a:cubicBezTo>
                    <a:pt x="3072626" y="622898"/>
                    <a:pt x="3053898" y="625235"/>
                    <a:pt x="3036678" y="629931"/>
                  </a:cubicBezTo>
                  <a:cubicBezTo>
                    <a:pt x="2991773" y="642178"/>
                    <a:pt x="2946367" y="652508"/>
                    <a:pt x="2901212" y="663797"/>
                  </a:cubicBezTo>
                  <a:cubicBezTo>
                    <a:pt x="2878634" y="669442"/>
                    <a:pt x="2854294" y="670323"/>
                    <a:pt x="2833478" y="680731"/>
                  </a:cubicBezTo>
                  <a:cubicBezTo>
                    <a:pt x="2810900" y="692020"/>
                    <a:pt x="2788947" y="704653"/>
                    <a:pt x="2765745" y="714597"/>
                  </a:cubicBezTo>
                  <a:cubicBezTo>
                    <a:pt x="2749339" y="721628"/>
                    <a:pt x="2730910" y="723548"/>
                    <a:pt x="2714945" y="731531"/>
                  </a:cubicBezTo>
                  <a:cubicBezTo>
                    <a:pt x="2568477" y="804766"/>
                    <a:pt x="2691797" y="766952"/>
                    <a:pt x="2562545" y="799264"/>
                  </a:cubicBezTo>
                  <a:cubicBezTo>
                    <a:pt x="2539967" y="810553"/>
                    <a:pt x="2518759" y="825149"/>
                    <a:pt x="2494812" y="833131"/>
                  </a:cubicBezTo>
                  <a:cubicBezTo>
                    <a:pt x="2455918" y="846096"/>
                    <a:pt x="2359827" y="861953"/>
                    <a:pt x="2308545" y="883931"/>
                  </a:cubicBezTo>
                  <a:cubicBezTo>
                    <a:pt x="2280930" y="895766"/>
                    <a:pt x="2225102" y="931037"/>
                    <a:pt x="2190012" y="934731"/>
                  </a:cubicBezTo>
                  <a:cubicBezTo>
                    <a:pt x="2100022" y="944204"/>
                    <a:pt x="2009389" y="946020"/>
                    <a:pt x="1919078" y="951664"/>
                  </a:cubicBezTo>
                  <a:cubicBezTo>
                    <a:pt x="1898142" y="954281"/>
                    <a:pt x="1737736" y="970984"/>
                    <a:pt x="1698945" y="985531"/>
                  </a:cubicBezTo>
                  <a:cubicBezTo>
                    <a:pt x="1679890" y="992677"/>
                    <a:pt x="1648145" y="999046"/>
                    <a:pt x="1648145" y="1019397"/>
                  </a:cubicBezTo>
                  <a:cubicBezTo>
                    <a:pt x="1648145" y="1037246"/>
                    <a:pt x="1682012" y="1008108"/>
                    <a:pt x="1698945" y="1002464"/>
                  </a:cubicBezTo>
                  <a:cubicBezTo>
                    <a:pt x="1687656" y="934731"/>
                    <a:pt x="1686792" y="864408"/>
                    <a:pt x="1665078" y="799264"/>
                  </a:cubicBezTo>
                  <a:cubicBezTo>
                    <a:pt x="1634032" y="706124"/>
                    <a:pt x="1666800" y="789578"/>
                    <a:pt x="1614278" y="697664"/>
                  </a:cubicBezTo>
                  <a:cubicBezTo>
                    <a:pt x="1528342" y="547276"/>
                    <a:pt x="1629057" y="702898"/>
                    <a:pt x="1546545" y="579131"/>
                  </a:cubicBezTo>
                  <a:cubicBezTo>
                    <a:pt x="1535256" y="533975"/>
                    <a:pt x="1538496" y="482392"/>
                    <a:pt x="1512678" y="443664"/>
                  </a:cubicBezTo>
                  <a:cubicBezTo>
                    <a:pt x="1501389" y="426731"/>
                    <a:pt x="1490641" y="409424"/>
                    <a:pt x="1478812" y="392864"/>
                  </a:cubicBezTo>
                  <a:cubicBezTo>
                    <a:pt x="1373776" y="245813"/>
                    <a:pt x="1473972" y="394070"/>
                    <a:pt x="1394145" y="274331"/>
                  </a:cubicBezTo>
                  <a:cubicBezTo>
                    <a:pt x="1388501" y="257398"/>
                    <a:pt x="1389833" y="236152"/>
                    <a:pt x="1377212" y="223531"/>
                  </a:cubicBezTo>
                  <a:cubicBezTo>
                    <a:pt x="1364591" y="210909"/>
                    <a:pt x="1343728" y="210926"/>
                    <a:pt x="1326412" y="206597"/>
                  </a:cubicBezTo>
                  <a:cubicBezTo>
                    <a:pt x="1298490" y="199616"/>
                    <a:pt x="1269967" y="195308"/>
                    <a:pt x="1241745" y="189664"/>
                  </a:cubicBezTo>
                  <a:cubicBezTo>
                    <a:pt x="993389" y="200953"/>
                    <a:pt x="741908" y="182660"/>
                    <a:pt x="496678" y="223531"/>
                  </a:cubicBezTo>
                  <a:cubicBezTo>
                    <a:pt x="339124" y="249789"/>
                    <a:pt x="429241" y="237048"/>
                    <a:pt x="225745" y="257397"/>
                  </a:cubicBezTo>
                  <a:cubicBezTo>
                    <a:pt x="31284" y="306014"/>
                    <a:pt x="270931" y="238032"/>
                    <a:pt x="107212" y="308197"/>
                  </a:cubicBezTo>
                  <a:cubicBezTo>
                    <a:pt x="85821" y="317365"/>
                    <a:pt x="62056" y="319486"/>
                    <a:pt x="39478" y="325131"/>
                  </a:cubicBezTo>
                  <a:cubicBezTo>
                    <a:pt x="28189" y="347709"/>
                    <a:pt x="7012" y="367660"/>
                    <a:pt x="5612" y="392864"/>
                  </a:cubicBezTo>
                  <a:cubicBezTo>
                    <a:pt x="-824" y="508722"/>
                    <a:pt x="-15025" y="600365"/>
                    <a:pt x="56412" y="680731"/>
                  </a:cubicBezTo>
                  <a:cubicBezTo>
                    <a:pt x="88232" y="716528"/>
                    <a:pt x="124145" y="748464"/>
                    <a:pt x="158012" y="782331"/>
                  </a:cubicBezTo>
                  <a:cubicBezTo>
                    <a:pt x="174945" y="799264"/>
                    <a:pt x="188886" y="819848"/>
                    <a:pt x="208812" y="833131"/>
                  </a:cubicBezTo>
                  <a:cubicBezTo>
                    <a:pt x="306435" y="898212"/>
                    <a:pt x="212264" y="841868"/>
                    <a:pt x="310412" y="883931"/>
                  </a:cubicBezTo>
                  <a:cubicBezTo>
                    <a:pt x="333614" y="893875"/>
                    <a:pt x="354198" y="909815"/>
                    <a:pt x="378145" y="917797"/>
                  </a:cubicBezTo>
                  <a:cubicBezTo>
                    <a:pt x="422302" y="932516"/>
                    <a:pt x="513612" y="951664"/>
                    <a:pt x="513612" y="951664"/>
                  </a:cubicBezTo>
                  <a:cubicBezTo>
                    <a:pt x="530545" y="962953"/>
                    <a:pt x="544185" y="983284"/>
                    <a:pt x="564412" y="985531"/>
                  </a:cubicBezTo>
                  <a:cubicBezTo>
                    <a:pt x="699167" y="1000504"/>
                    <a:pt x="835549" y="993136"/>
                    <a:pt x="970812" y="1002464"/>
                  </a:cubicBezTo>
                  <a:cubicBezTo>
                    <a:pt x="999525" y="1004444"/>
                    <a:pt x="1026741" y="1017801"/>
                    <a:pt x="1055478" y="1019397"/>
                  </a:cubicBezTo>
                  <a:cubicBezTo>
                    <a:pt x="1230277" y="1029108"/>
                    <a:pt x="1405434" y="1030686"/>
                    <a:pt x="1580412" y="1036331"/>
                  </a:cubicBezTo>
                  <a:cubicBezTo>
                    <a:pt x="1563479" y="1041975"/>
                    <a:pt x="1546832" y="1048568"/>
                    <a:pt x="1529612" y="1053264"/>
                  </a:cubicBezTo>
                  <a:cubicBezTo>
                    <a:pt x="1484707" y="1065511"/>
                    <a:pt x="1438302" y="1072412"/>
                    <a:pt x="1394145" y="1087131"/>
                  </a:cubicBezTo>
                  <a:cubicBezTo>
                    <a:pt x="1360278" y="1098420"/>
                    <a:pt x="1324475" y="1105032"/>
                    <a:pt x="1292545" y="1120997"/>
                  </a:cubicBezTo>
                  <a:cubicBezTo>
                    <a:pt x="1269967" y="1132286"/>
                    <a:pt x="1248990" y="1147611"/>
                    <a:pt x="1224812" y="1154864"/>
                  </a:cubicBezTo>
                  <a:cubicBezTo>
                    <a:pt x="1191926" y="1164730"/>
                    <a:pt x="1156879" y="1165064"/>
                    <a:pt x="1123212" y="1171797"/>
                  </a:cubicBezTo>
                  <a:cubicBezTo>
                    <a:pt x="1100391" y="1176361"/>
                    <a:pt x="1077769" y="1182044"/>
                    <a:pt x="1055478" y="1188731"/>
                  </a:cubicBezTo>
                  <a:cubicBezTo>
                    <a:pt x="1021285" y="1198989"/>
                    <a:pt x="987745" y="1211308"/>
                    <a:pt x="953878" y="1222597"/>
                  </a:cubicBezTo>
                  <a:cubicBezTo>
                    <a:pt x="936945" y="1228241"/>
                    <a:pt x="920394" y="1235202"/>
                    <a:pt x="903078" y="1239531"/>
                  </a:cubicBezTo>
                  <a:cubicBezTo>
                    <a:pt x="818029" y="1260793"/>
                    <a:pt x="857423" y="1249105"/>
                    <a:pt x="784545" y="1273397"/>
                  </a:cubicBezTo>
                  <a:cubicBezTo>
                    <a:pt x="686918" y="1338482"/>
                    <a:pt x="781097" y="1282132"/>
                    <a:pt x="682945" y="1324197"/>
                  </a:cubicBezTo>
                  <a:cubicBezTo>
                    <a:pt x="622792" y="1349977"/>
                    <a:pt x="615429" y="1357920"/>
                    <a:pt x="564412" y="1391931"/>
                  </a:cubicBezTo>
                  <a:cubicBezTo>
                    <a:pt x="512343" y="1496068"/>
                    <a:pt x="544546" y="1438663"/>
                    <a:pt x="462812" y="1561264"/>
                  </a:cubicBezTo>
                  <a:lnTo>
                    <a:pt x="428945" y="1612064"/>
                  </a:lnTo>
                  <a:cubicBezTo>
                    <a:pt x="434589" y="1787042"/>
                    <a:pt x="431730" y="1962501"/>
                    <a:pt x="445878" y="2136997"/>
                  </a:cubicBezTo>
                  <a:cubicBezTo>
                    <a:pt x="448763" y="2172579"/>
                    <a:pt x="468456" y="2204730"/>
                    <a:pt x="479745" y="2238597"/>
                  </a:cubicBezTo>
                  <a:cubicBezTo>
                    <a:pt x="479746" y="2238599"/>
                    <a:pt x="513610" y="2340196"/>
                    <a:pt x="513612" y="2340197"/>
                  </a:cubicBezTo>
                  <a:lnTo>
                    <a:pt x="615212" y="2407931"/>
                  </a:lnTo>
                  <a:cubicBezTo>
                    <a:pt x="675645" y="2498582"/>
                    <a:pt x="634688" y="2444341"/>
                    <a:pt x="750678" y="2560331"/>
                  </a:cubicBezTo>
                  <a:lnTo>
                    <a:pt x="801478" y="2611131"/>
                  </a:lnTo>
                  <a:cubicBezTo>
                    <a:pt x="918190" y="2581952"/>
                    <a:pt x="848396" y="2604605"/>
                    <a:pt x="1004678" y="2526464"/>
                  </a:cubicBezTo>
                  <a:cubicBezTo>
                    <a:pt x="1090615" y="2483496"/>
                    <a:pt x="1051408" y="2506599"/>
                    <a:pt x="1123212" y="2458731"/>
                  </a:cubicBezTo>
                  <a:cubicBezTo>
                    <a:pt x="1134501" y="2441798"/>
                    <a:pt x="1142688" y="2422322"/>
                    <a:pt x="1157078" y="2407931"/>
                  </a:cubicBezTo>
                  <a:cubicBezTo>
                    <a:pt x="1171469" y="2393540"/>
                    <a:pt x="1194849" y="2389698"/>
                    <a:pt x="1207878" y="2374064"/>
                  </a:cubicBezTo>
                  <a:cubicBezTo>
                    <a:pt x="1224038" y="2354672"/>
                    <a:pt x="1227073" y="2326872"/>
                    <a:pt x="1241745" y="2306331"/>
                  </a:cubicBezTo>
                  <a:cubicBezTo>
                    <a:pt x="1255664" y="2286844"/>
                    <a:pt x="1275612" y="2272464"/>
                    <a:pt x="1292545" y="2255531"/>
                  </a:cubicBezTo>
                  <a:cubicBezTo>
                    <a:pt x="1339143" y="2115737"/>
                    <a:pt x="1301983" y="2191518"/>
                    <a:pt x="1377212" y="2086197"/>
                  </a:cubicBezTo>
                  <a:cubicBezTo>
                    <a:pt x="1389041" y="2069636"/>
                    <a:pt x="1396688" y="2049787"/>
                    <a:pt x="1411078" y="2035397"/>
                  </a:cubicBezTo>
                  <a:cubicBezTo>
                    <a:pt x="1425468" y="2021007"/>
                    <a:pt x="1444945" y="2012820"/>
                    <a:pt x="1461878" y="2001531"/>
                  </a:cubicBezTo>
                  <a:cubicBezTo>
                    <a:pt x="1467523" y="1984598"/>
                    <a:pt x="1470830" y="1966696"/>
                    <a:pt x="1478812" y="1950731"/>
                  </a:cubicBezTo>
                  <a:cubicBezTo>
                    <a:pt x="1488428" y="1931500"/>
                    <a:pt x="1555807" y="1839868"/>
                    <a:pt x="1563478" y="1832197"/>
                  </a:cubicBezTo>
                  <a:cubicBezTo>
                    <a:pt x="1577868" y="1817807"/>
                    <a:pt x="1597345" y="1809620"/>
                    <a:pt x="1614278" y="1798331"/>
                  </a:cubicBezTo>
                  <a:cubicBezTo>
                    <a:pt x="1649521" y="1657364"/>
                    <a:pt x="1606609" y="1796735"/>
                    <a:pt x="1665078" y="1679797"/>
                  </a:cubicBezTo>
                  <a:cubicBezTo>
                    <a:pt x="1677227" y="1655500"/>
                    <a:pt x="1693518" y="1582972"/>
                    <a:pt x="1698945" y="1561264"/>
                  </a:cubicBezTo>
                  <a:cubicBezTo>
                    <a:pt x="1704589" y="1499175"/>
                    <a:pt x="1707061" y="1436715"/>
                    <a:pt x="1715878" y="1374997"/>
                  </a:cubicBezTo>
                  <a:cubicBezTo>
                    <a:pt x="1718402" y="1357327"/>
                    <a:pt x="1732812" y="1342046"/>
                    <a:pt x="1732812" y="1324197"/>
                  </a:cubicBezTo>
                  <a:cubicBezTo>
                    <a:pt x="1732812" y="1239342"/>
                    <a:pt x="1721523" y="1154864"/>
                    <a:pt x="1715878" y="1070197"/>
                  </a:cubicBezTo>
                  <a:cubicBezTo>
                    <a:pt x="1740227" y="997154"/>
                    <a:pt x="1721828" y="1002464"/>
                    <a:pt x="1834412" y="1002464"/>
                  </a:cubicBezTo>
                  <a:cubicBezTo>
                    <a:pt x="2105404" y="1002464"/>
                    <a:pt x="2376279" y="1013753"/>
                    <a:pt x="2647212" y="1019397"/>
                  </a:cubicBezTo>
                  <a:cubicBezTo>
                    <a:pt x="2681079" y="1025042"/>
                    <a:pt x="2714823" y="1031475"/>
                    <a:pt x="2748812" y="1036331"/>
                  </a:cubicBezTo>
                  <a:cubicBezTo>
                    <a:pt x="2793861" y="1042767"/>
                    <a:pt x="2839170" y="1047250"/>
                    <a:pt x="2884278" y="1053264"/>
                  </a:cubicBezTo>
                  <a:lnTo>
                    <a:pt x="3002812" y="1070197"/>
                  </a:lnTo>
                  <a:lnTo>
                    <a:pt x="3104412" y="1104064"/>
                  </a:lnTo>
                  <a:lnTo>
                    <a:pt x="3155212" y="1120997"/>
                  </a:lnTo>
                  <a:cubicBezTo>
                    <a:pt x="3189079" y="1154864"/>
                    <a:pt x="3230245" y="1182746"/>
                    <a:pt x="3256812" y="1222597"/>
                  </a:cubicBezTo>
                  <a:lnTo>
                    <a:pt x="3324545" y="1324197"/>
                  </a:lnTo>
                  <a:cubicBezTo>
                    <a:pt x="3330189" y="1408864"/>
                    <a:pt x="3332107" y="1493861"/>
                    <a:pt x="3341478" y="1578197"/>
                  </a:cubicBezTo>
                  <a:cubicBezTo>
                    <a:pt x="3343449" y="1595937"/>
                    <a:pt x="3353508" y="1611834"/>
                    <a:pt x="3358412" y="1628997"/>
                  </a:cubicBezTo>
                  <a:cubicBezTo>
                    <a:pt x="3364806" y="1651374"/>
                    <a:pt x="3369701" y="1674153"/>
                    <a:pt x="3375345" y="1696731"/>
                  </a:cubicBezTo>
                  <a:cubicBezTo>
                    <a:pt x="3351956" y="2070966"/>
                    <a:pt x="3372959" y="1850092"/>
                    <a:pt x="3341478" y="2086197"/>
                  </a:cubicBezTo>
                  <a:cubicBezTo>
                    <a:pt x="3335464" y="2131305"/>
                    <a:pt x="3334778" y="2177322"/>
                    <a:pt x="3324545" y="2221664"/>
                  </a:cubicBezTo>
                  <a:cubicBezTo>
                    <a:pt x="3317710" y="2251282"/>
                    <a:pt x="3312172" y="2284837"/>
                    <a:pt x="3290678" y="2306331"/>
                  </a:cubicBezTo>
                  <a:cubicBezTo>
                    <a:pt x="3274222" y="2322787"/>
                    <a:pt x="3245523" y="2317620"/>
                    <a:pt x="3222945" y="2323264"/>
                  </a:cubicBezTo>
                  <a:cubicBezTo>
                    <a:pt x="3183434" y="2317620"/>
                    <a:pt x="3142918" y="2316833"/>
                    <a:pt x="3104412" y="2306331"/>
                  </a:cubicBezTo>
                  <a:cubicBezTo>
                    <a:pt x="3080058" y="2299689"/>
                    <a:pt x="3060314" y="2281327"/>
                    <a:pt x="3036678" y="2272464"/>
                  </a:cubicBezTo>
                  <a:cubicBezTo>
                    <a:pt x="3014887" y="2264292"/>
                    <a:pt x="2991523" y="2261175"/>
                    <a:pt x="2968945" y="2255531"/>
                  </a:cubicBezTo>
                  <a:cubicBezTo>
                    <a:pt x="2899158" y="2150852"/>
                    <a:pt x="2976642" y="2252965"/>
                    <a:pt x="2884278" y="2170864"/>
                  </a:cubicBezTo>
                  <a:cubicBezTo>
                    <a:pt x="2710292" y="2016209"/>
                    <a:pt x="2847172" y="2112260"/>
                    <a:pt x="2731878" y="2035397"/>
                  </a:cubicBezTo>
                  <a:cubicBezTo>
                    <a:pt x="2702074" y="1945983"/>
                    <a:pt x="2729797" y="1994498"/>
                    <a:pt x="2613345" y="1916864"/>
                  </a:cubicBezTo>
                  <a:lnTo>
                    <a:pt x="2562545" y="1882997"/>
                  </a:lnTo>
                  <a:cubicBezTo>
                    <a:pt x="2543315" y="1854153"/>
                    <a:pt x="2498881" y="1785467"/>
                    <a:pt x="2477878" y="1764464"/>
                  </a:cubicBezTo>
                  <a:cubicBezTo>
                    <a:pt x="2463487" y="1750073"/>
                    <a:pt x="2444011" y="1741886"/>
                    <a:pt x="2427078" y="1730597"/>
                  </a:cubicBezTo>
                  <a:cubicBezTo>
                    <a:pt x="2415789" y="1713664"/>
                    <a:pt x="2409104" y="1692510"/>
                    <a:pt x="2393212" y="1679797"/>
                  </a:cubicBezTo>
                  <a:cubicBezTo>
                    <a:pt x="2379274" y="1668647"/>
                    <a:pt x="2358377" y="1670846"/>
                    <a:pt x="2342412" y="1662864"/>
                  </a:cubicBezTo>
                  <a:cubicBezTo>
                    <a:pt x="2324209" y="1653763"/>
                    <a:pt x="2308545" y="1640286"/>
                    <a:pt x="2291612" y="1628997"/>
                  </a:cubicBezTo>
                  <a:cubicBezTo>
                    <a:pt x="2280323" y="1612064"/>
                    <a:pt x="2273061" y="1591598"/>
                    <a:pt x="2257745" y="1578197"/>
                  </a:cubicBezTo>
                  <a:cubicBezTo>
                    <a:pt x="2227113" y="1551394"/>
                    <a:pt x="2156145" y="1510464"/>
                    <a:pt x="2156145" y="1510464"/>
                  </a:cubicBezTo>
                  <a:cubicBezTo>
                    <a:pt x="2144381" y="1475171"/>
                    <a:pt x="2128596" y="1419832"/>
                    <a:pt x="2105345" y="1391931"/>
                  </a:cubicBezTo>
                  <a:cubicBezTo>
                    <a:pt x="2092316" y="1376297"/>
                    <a:pt x="2071478" y="1369353"/>
                    <a:pt x="2054545" y="1358064"/>
                  </a:cubicBezTo>
                  <a:cubicBezTo>
                    <a:pt x="1974718" y="1238325"/>
                    <a:pt x="2074914" y="1386582"/>
                    <a:pt x="1969878" y="1239531"/>
                  </a:cubicBezTo>
                  <a:cubicBezTo>
                    <a:pt x="1958049" y="1222971"/>
                    <a:pt x="1951646" y="1201760"/>
                    <a:pt x="1936012" y="1188731"/>
                  </a:cubicBezTo>
                  <a:cubicBezTo>
                    <a:pt x="1916620" y="1172571"/>
                    <a:pt x="1891715" y="1164239"/>
                    <a:pt x="1868278" y="1154864"/>
                  </a:cubicBezTo>
                  <a:cubicBezTo>
                    <a:pt x="1835133" y="1141606"/>
                    <a:pt x="1766678" y="1120997"/>
                    <a:pt x="1766678" y="1120997"/>
                  </a:cubicBezTo>
                  <a:cubicBezTo>
                    <a:pt x="1728821" y="1007423"/>
                    <a:pt x="1687656" y="1036331"/>
                    <a:pt x="1682012" y="1002464"/>
                  </a:cubicBezTo>
                  <a:close/>
                </a:path>
              </a:pathLst>
            </a:custGeom>
            <a:solidFill>
              <a:srgbClr val="54A4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任意多边形: 形状 17"/>
          <p:cNvSpPr/>
          <p:nvPr/>
        </p:nvSpPr>
        <p:spPr>
          <a:xfrm rot="21173406">
            <a:off x="7410609" y="2182584"/>
            <a:ext cx="3370897" cy="2780913"/>
          </a:xfrm>
          <a:custGeom>
            <a:avLst/>
            <a:gdLst>
              <a:gd name="connsiteX0" fmla="*/ 338666 w 2861733"/>
              <a:gd name="connsiteY0" fmla="*/ 1100738 h 1439404"/>
              <a:gd name="connsiteX1" fmla="*/ 287866 w 2861733"/>
              <a:gd name="connsiteY1" fmla="*/ 1016071 h 1439404"/>
              <a:gd name="connsiteX2" fmla="*/ 237066 w 2861733"/>
              <a:gd name="connsiteY2" fmla="*/ 982204 h 1439404"/>
              <a:gd name="connsiteX3" fmla="*/ 135466 w 2861733"/>
              <a:gd name="connsiteY3" fmla="*/ 863671 h 1439404"/>
              <a:gd name="connsiteX4" fmla="*/ 84666 w 2861733"/>
              <a:gd name="connsiteY4" fmla="*/ 745138 h 1439404"/>
              <a:gd name="connsiteX5" fmla="*/ 67733 w 2861733"/>
              <a:gd name="connsiteY5" fmla="*/ 677404 h 1439404"/>
              <a:gd name="connsiteX6" fmla="*/ 0 w 2861733"/>
              <a:gd name="connsiteY6" fmla="*/ 541938 h 1439404"/>
              <a:gd name="connsiteX7" fmla="*/ 33866 w 2861733"/>
              <a:gd name="connsiteY7" fmla="*/ 287938 h 1439404"/>
              <a:gd name="connsiteX8" fmla="*/ 50800 w 2861733"/>
              <a:gd name="connsiteY8" fmla="*/ 220204 h 1439404"/>
              <a:gd name="connsiteX9" fmla="*/ 101600 w 2861733"/>
              <a:gd name="connsiteY9" fmla="*/ 118604 h 1439404"/>
              <a:gd name="connsiteX10" fmla="*/ 152400 w 2861733"/>
              <a:gd name="connsiteY10" fmla="*/ 67804 h 1439404"/>
              <a:gd name="connsiteX11" fmla="*/ 254000 w 2861733"/>
              <a:gd name="connsiteY11" fmla="*/ 50871 h 1439404"/>
              <a:gd name="connsiteX12" fmla="*/ 474133 w 2861733"/>
              <a:gd name="connsiteY12" fmla="*/ 84738 h 1439404"/>
              <a:gd name="connsiteX13" fmla="*/ 524933 w 2861733"/>
              <a:gd name="connsiteY13" fmla="*/ 118604 h 1439404"/>
              <a:gd name="connsiteX14" fmla="*/ 762000 w 2861733"/>
              <a:gd name="connsiteY14" fmla="*/ 135538 h 1439404"/>
              <a:gd name="connsiteX15" fmla="*/ 1049866 w 2861733"/>
              <a:gd name="connsiteY15" fmla="*/ 135538 h 1439404"/>
              <a:gd name="connsiteX16" fmla="*/ 1151466 w 2861733"/>
              <a:gd name="connsiteY16" fmla="*/ 67804 h 1439404"/>
              <a:gd name="connsiteX17" fmla="*/ 1219200 w 2861733"/>
              <a:gd name="connsiteY17" fmla="*/ 50871 h 1439404"/>
              <a:gd name="connsiteX18" fmla="*/ 1286933 w 2861733"/>
              <a:gd name="connsiteY18" fmla="*/ 17004 h 1439404"/>
              <a:gd name="connsiteX19" fmla="*/ 1794933 w 2861733"/>
              <a:gd name="connsiteY19" fmla="*/ 33938 h 1439404"/>
              <a:gd name="connsiteX20" fmla="*/ 1879600 w 2861733"/>
              <a:gd name="connsiteY20" fmla="*/ 101671 h 1439404"/>
              <a:gd name="connsiteX21" fmla="*/ 1947333 w 2861733"/>
              <a:gd name="connsiteY21" fmla="*/ 118604 h 1439404"/>
              <a:gd name="connsiteX22" fmla="*/ 1998133 w 2861733"/>
              <a:gd name="connsiteY22" fmla="*/ 152471 h 1439404"/>
              <a:gd name="connsiteX23" fmla="*/ 2082800 w 2861733"/>
              <a:gd name="connsiteY23" fmla="*/ 220204 h 1439404"/>
              <a:gd name="connsiteX24" fmla="*/ 2116666 w 2861733"/>
              <a:gd name="connsiteY24" fmla="*/ 271004 h 1439404"/>
              <a:gd name="connsiteX25" fmla="*/ 2167466 w 2861733"/>
              <a:gd name="connsiteY25" fmla="*/ 304871 h 1439404"/>
              <a:gd name="connsiteX26" fmla="*/ 2218266 w 2861733"/>
              <a:gd name="connsiteY26" fmla="*/ 355671 h 1439404"/>
              <a:gd name="connsiteX27" fmla="*/ 2336800 w 2861733"/>
              <a:gd name="connsiteY27" fmla="*/ 389538 h 1439404"/>
              <a:gd name="connsiteX28" fmla="*/ 2472266 w 2861733"/>
              <a:gd name="connsiteY28" fmla="*/ 372604 h 1439404"/>
              <a:gd name="connsiteX29" fmla="*/ 2641600 w 2861733"/>
              <a:gd name="connsiteY29" fmla="*/ 304871 h 1439404"/>
              <a:gd name="connsiteX30" fmla="*/ 2794000 w 2861733"/>
              <a:gd name="connsiteY30" fmla="*/ 321804 h 1439404"/>
              <a:gd name="connsiteX31" fmla="*/ 2827866 w 2861733"/>
              <a:gd name="connsiteY31" fmla="*/ 389538 h 1439404"/>
              <a:gd name="connsiteX32" fmla="*/ 2861733 w 2861733"/>
              <a:gd name="connsiteY32" fmla="*/ 440338 h 1439404"/>
              <a:gd name="connsiteX33" fmla="*/ 2844800 w 2861733"/>
              <a:gd name="connsiteY33" fmla="*/ 677404 h 1439404"/>
              <a:gd name="connsiteX34" fmla="*/ 2827866 w 2861733"/>
              <a:gd name="connsiteY34" fmla="*/ 728204 h 1439404"/>
              <a:gd name="connsiteX35" fmla="*/ 2810933 w 2861733"/>
              <a:gd name="connsiteY35" fmla="*/ 1337804 h 1439404"/>
              <a:gd name="connsiteX36" fmla="*/ 2777066 w 2861733"/>
              <a:gd name="connsiteY36" fmla="*/ 1388604 h 1439404"/>
              <a:gd name="connsiteX37" fmla="*/ 2709333 w 2861733"/>
              <a:gd name="connsiteY37" fmla="*/ 1422471 h 1439404"/>
              <a:gd name="connsiteX38" fmla="*/ 2607733 w 2861733"/>
              <a:gd name="connsiteY38" fmla="*/ 1439404 h 1439404"/>
              <a:gd name="connsiteX39" fmla="*/ 1981200 w 2861733"/>
              <a:gd name="connsiteY39" fmla="*/ 1422471 h 1439404"/>
              <a:gd name="connsiteX40" fmla="*/ 1845733 w 2861733"/>
              <a:gd name="connsiteY40" fmla="*/ 1405538 h 1439404"/>
              <a:gd name="connsiteX41" fmla="*/ 1693333 w 2861733"/>
              <a:gd name="connsiteY41" fmla="*/ 1388604 h 1439404"/>
              <a:gd name="connsiteX42" fmla="*/ 1524000 w 2861733"/>
              <a:gd name="connsiteY42" fmla="*/ 1337804 h 1439404"/>
              <a:gd name="connsiteX43" fmla="*/ 1473200 w 2861733"/>
              <a:gd name="connsiteY43" fmla="*/ 1320871 h 1439404"/>
              <a:gd name="connsiteX44" fmla="*/ 1405466 w 2861733"/>
              <a:gd name="connsiteY44" fmla="*/ 1303938 h 1439404"/>
              <a:gd name="connsiteX45" fmla="*/ 1303866 w 2861733"/>
              <a:gd name="connsiteY45" fmla="*/ 1253138 h 1439404"/>
              <a:gd name="connsiteX46" fmla="*/ 1202266 w 2861733"/>
              <a:gd name="connsiteY46" fmla="*/ 1202338 h 1439404"/>
              <a:gd name="connsiteX47" fmla="*/ 1066800 w 2861733"/>
              <a:gd name="connsiteY47" fmla="*/ 1219271 h 1439404"/>
              <a:gd name="connsiteX48" fmla="*/ 965200 w 2861733"/>
              <a:gd name="connsiteY48" fmla="*/ 1270071 h 1439404"/>
              <a:gd name="connsiteX49" fmla="*/ 914400 w 2861733"/>
              <a:gd name="connsiteY49" fmla="*/ 1287004 h 1439404"/>
              <a:gd name="connsiteX50" fmla="*/ 558800 w 2861733"/>
              <a:gd name="connsiteY50" fmla="*/ 1270071 h 1439404"/>
              <a:gd name="connsiteX51" fmla="*/ 508000 w 2861733"/>
              <a:gd name="connsiteY51" fmla="*/ 1253138 h 1439404"/>
              <a:gd name="connsiteX52" fmla="*/ 406400 w 2861733"/>
              <a:gd name="connsiteY52" fmla="*/ 1168471 h 1439404"/>
              <a:gd name="connsiteX53" fmla="*/ 338666 w 2861733"/>
              <a:gd name="connsiteY53" fmla="*/ 1100738 h 14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61733" h="1439404">
                <a:moveTo>
                  <a:pt x="338666" y="1100738"/>
                </a:moveTo>
                <a:cubicBezTo>
                  <a:pt x="318910" y="1075338"/>
                  <a:pt x="309285" y="1041060"/>
                  <a:pt x="287866" y="1016071"/>
                </a:cubicBezTo>
                <a:cubicBezTo>
                  <a:pt x="274622" y="1000619"/>
                  <a:pt x="252700" y="995233"/>
                  <a:pt x="237066" y="982204"/>
                </a:cubicBezTo>
                <a:cubicBezTo>
                  <a:pt x="189895" y="942895"/>
                  <a:pt x="172839" y="913501"/>
                  <a:pt x="135466" y="863671"/>
                </a:cubicBezTo>
                <a:cubicBezTo>
                  <a:pt x="86852" y="669211"/>
                  <a:pt x="154831" y="908856"/>
                  <a:pt x="84666" y="745138"/>
                </a:cubicBezTo>
                <a:cubicBezTo>
                  <a:pt x="75498" y="723747"/>
                  <a:pt x="76684" y="698887"/>
                  <a:pt x="67733" y="677404"/>
                </a:cubicBezTo>
                <a:cubicBezTo>
                  <a:pt x="48316" y="630802"/>
                  <a:pt x="0" y="541938"/>
                  <a:pt x="0" y="541938"/>
                </a:cubicBezTo>
                <a:cubicBezTo>
                  <a:pt x="11289" y="457271"/>
                  <a:pt x="20544" y="372309"/>
                  <a:pt x="33866" y="287938"/>
                </a:cubicBezTo>
                <a:cubicBezTo>
                  <a:pt x="37496" y="264950"/>
                  <a:pt x="42157" y="241812"/>
                  <a:pt x="50800" y="220204"/>
                </a:cubicBezTo>
                <a:cubicBezTo>
                  <a:pt x="64862" y="185048"/>
                  <a:pt x="80597" y="150109"/>
                  <a:pt x="101600" y="118604"/>
                </a:cubicBezTo>
                <a:cubicBezTo>
                  <a:pt x="114884" y="98679"/>
                  <a:pt x="130517" y="77530"/>
                  <a:pt x="152400" y="67804"/>
                </a:cubicBezTo>
                <a:cubicBezTo>
                  <a:pt x="183775" y="53860"/>
                  <a:pt x="220133" y="56515"/>
                  <a:pt x="254000" y="50871"/>
                </a:cubicBezTo>
                <a:cubicBezTo>
                  <a:pt x="284604" y="54271"/>
                  <a:pt x="422801" y="62739"/>
                  <a:pt x="474133" y="84738"/>
                </a:cubicBezTo>
                <a:cubicBezTo>
                  <a:pt x="492839" y="92755"/>
                  <a:pt x="504891" y="115067"/>
                  <a:pt x="524933" y="118604"/>
                </a:cubicBezTo>
                <a:cubicBezTo>
                  <a:pt x="602951" y="132372"/>
                  <a:pt x="682978" y="129893"/>
                  <a:pt x="762000" y="135538"/>
                </a:cubicBezTo>
                <a:cubicBezTo>
                  <a:pt x="870379" y="171664"/>
                  <a:pt x="873019" y="179750"/>
                  <a:pt x="1049866" y="135538"/>
                </a:cubicBezTo>
                <a:cubicBezTo>
                  <a:pt x="1089353" y="125666"/>
                  <a:pt x="1111978" y="77676"/>
                  <a:pt x="1151466" y="67804"/>
                </a:cubicBezTo>
                <a:lnTo>
                  <a:pt x="1219200" y="50871"/>
                </a:lnTo>
                <a:cubicBezTo>
                  <a:pt x="1241778" y="39582"/>
                  <a:pt x="1262251" y="22293"/>
                  <a:pt x="1286933" y="17004"/>
                </a:cubicBezTo>
                <a:cubicBezTo>
                  <a:pt x="1455605" y="-19140"/>
                  <a:pt x="1627156" y="9969"/>
                  <a:pt x="1794933" y="33938"/>
                </a:cubicBezTo>
                <a:cubicBezTo>
                  <a:pt x="1823155" y="56516"/>
                  <a:pt x="1848006" y="84119"/>
                  <a:pt x="1879600" y="101671"/>
                </a:cubicBezTo>
                <a:cubicBezTo>
                  <a:pt x="1899944" y="112973"/>
                  <a:pt x="1925942" y="109436"/>
                  <a:pt x="1947333" y="118604"/>
                </a:cubicBezTo>
                <a:cubicBezTo>
                  <a:pt x="1966039" y="126621"/>
                  <a:pt x="1981200" y="141182"/>
                  <a:pt x="1998133" y="152471"/>
                </a:cubicBezTo>
                <a:cubicBezTo>
                  <a:pt x="2095193" y="298060"/>
                  <a:pt x="1965953" y="126726"/>
                  <a:pt x="2082800" y="220204"/>
                </a:cubicBezTo>
                <a:cubicBezTo>
                  <a:pt x="2098692" y="232917"/>
                  <a:pt x="2102276" y="256613"/>
                  <a:pt x="2116666" y="271004"/>
                </a:cubicBezTo>
                <a:cubicBezTo>
                  <a:pt x="2131057" y="285395"/>
                  <a:pt x="2151832" y="291842"/>
                  <a:pt x="2167466" y="304871"/>
                </a:cubicBezTo>
                <a:cubicBezTo>
                  <a:pt x="2185863" y="320202"/>
                  <a:pt x="2198341" y="342387"/>
                  <a:pt x="2218266" y="355671"/>
                </a:cubicBezTo>
                <a:cubicBezTo>
                  <a:pt x="2232840" y="365387"/>
                  <a:pt x="2327771" y="387281"/>
                  <a:pt x="2336800" y="389538"/>
                </a:cubicBezTo>
                <a:cubicBezTo>
                  <a:pt x="2381955" y="383893"/>
                  <a:pt x="2427769" y="382139"/>
                  <a:pt x="2472266" y="372604"/>
                </a:cubicBezTo>
                <a:cubicBezTo>
                  <a:pt x="2545505" y="356910"/>
                  <a:pt x="2578924" y="336209"/>
                  <a:pt x="2641600" y="304871"/>
                </a:cubicBezTo>
                <a:cubicBezTo>
                  <a:pt x="2692400" y="310515"/>
                  <a:pt x="2747469" y="300653"/>
                  <a:pt x="2794000" y="321804"/>
                </a:cubicBezTo>
                <a:cubicBezTo>
                  <a:pt x="2816980" y="332250"/>
                  <a:pt x="2815342" y="367621"/>
                  <a:pt x="2827866" y="389538"/>
                </a:cubicBezTo>
                <a:cubicBezTo>
                  <a:pt x="2837963" y="407208"/>
                  <a:pt x="2850444" y="423405"/>
                  <a:pt x="2861733" y="440338"/>
                </a:cubicBezTo>
                <a:cubicBezTo>
                  <a:pt x="2856089" y="519360"/>
                  <a:pt x="2854057" y="598723"/>
                  <a:pt x="2844800" y="677404"/>
                </a:cubicBezTo>
                <a:cubicBezTo>
                  <a:pt x="2842714" y="695131"/>
                  <a:pt x="2828780" y="710378"/>
                  <a:pt x="2827866" y="728204"/>
                </a:cubicBezTo>
                <a:cubicBezTo>
                  <a:pt x="2817455" y="931216"/>
                  <a:pt x="2826524" y="1135124"/>
                  <a:pt x="2810933" y="1337804"/>
                </a:cubicBezTo>
                <a:cubicBezTo>
                  <a:pt x="2809372" y="1358095"/>
                  <a:pt x="2792700" y="1375575"/>
                  <a:pt x="2777066" y="1388604"/>
                </a:cubicBezTo>
                <a:cubicBezTo>
                  <a:pt x="2757674" y="1404764"/>
                  <a:pt x="2733511" y="1415218"/>
                  <a:pt x="2709333" y="1422471"/>
                </a:cubicBezTo>
                <a:cubicBezTo>
                  <a:pt x="2676447" y="1432337"/>
                  <a:pt x="2641600" y="1433760"/>
                  <a:pt x="2607733" y="1439404"/>
                </a:cubicBezTo>
                <a:lnTo>
                  <a:pt x="1981200" y="1422471"/>
                </a:lnTo>
                <a:cubicBezTo>
                  <a:pt x="1935738" y="1420450"/>
                  <a:pt x="1890928" y="1410855"/>
                  <a:pt x="1845733" y="1405538"/>
                </a:cubicBezTo>
                <a:lnTo>
                  <a:pt x="1693333" y="1388604"/>
                </a:lnTo>
                <a:cubicBezTo>
                  <a:pt x="1576291" y="1330084"/>
                  <a:pt x="1675798" y="1371537"/>
                  <a:pt x="1524000" y="1337804"/>
                </a:cubicBezTo>
                <a:cubicBezTo>
                  <a:pt x="1506576" y="1333932"/>
                  <a:pt x="1490363" y="1325774"/>
                  <a:pt x="1473200" y="1320871"/>
                </a:cubicBezTo>
                <a:cubicBezTo>
                  <a:pt x="1450823" y="1314478"/>
                  <a:pt x="1428044" y="1309582"/>
                  <a:pt x="1405466" y="1303938"/>
                </a:cubicBezTo>
                <a:cubicBezTo>
                  <a:pt x="1259880" y="1206880"/>
                  <a:pt x="1444080" y="1323245"/>
                  <a:pt x="1303866" y="1253138"/>
                </a:cubicBezTo>
                <a:cubicBezTo>
                  <a:pt x="1172563" y="1187487"/>
                  <a:pt x="1329953" y="1244899"/>
                  <a:pt x="1202266" y="1202338"/>
                </a:cubicBezTo>
                <a:cubicBezTo>
                  <a:pt x="1157111" y="1207982"/>
                  <a:pt x="1111573" y="1211131"/>
                  <a:pt x="1066800" y="1219271"/>
                </a:cubicBezTo>
                <a:cubicBezTo>
                  <a:pt x="999914" y="1231432"/>
                  <a:pt x="1027178" y="1239082"/>
                  <a:pt x="965200" y="1270071"/>
                </a:cubicBezTo>
                <a:cubicBezTo>
                  <a:pt x="949235" y="1278053"/>
                  <a:pt x="931333" y="1281360"/>
                  <a:pt x="914400" y="1287004"/>
                </a:cubicBezTo>
                <a:cubicBezTo>
                  <a:pt x="795867" y="1281360"/>
                  <a:pt x="677058" y="1279926"/>
                  <a:pt x="558800" y="1270071"/>
                </a:cubicBezTo>
                <a:cubicBezTo>
                  <a:pt x="541012" y="1268589"/>
                  <a:pt x="521938" y="1264288"/>
                  <a:pt x="508000" y="1253138"/>
                </a:cubicBezTo>
                <a:cubicBezTo>
                  <a:pt x="348432" y="1125485"/>
                  <a:pt x="630881" y="1280713"/>
                  <a:pt x="406400" y="1168471"/>
                </a:cubicBezTo>
                <a:cubicBezTo>
                  <a:pt x="366271" y="1108278"/>
                  <a:pt x="358422" y="1126138"/>
                  <a:pt x="338666" y="1100738"/>
                </a:cubicBezTo>
                <a:close/>
              </a:path>
            </a:pathLst>
          </a:custGeom>
          <a:noFill/>
          <a:ln>
            <a:solidFill>
              <a:srgbClr val="8FC4D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319617" y="3231830"/>
            <a:ext cx="2710828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藉 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è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65433" y="3063789"/>
            <a:ext cx="6097656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09600">
              <a:spcAft>
                <a:spcPts val="1200"/>
              </a:spcAft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藉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í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   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践踏，凌辱： </a:t>
            </a:r>
            <a:endParaRPr lang="en-US" altLang="zh-CN" sz="2800" dirty="0"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609600">
              <a:spcAft>
                <a:spcPts val="1200"/>
              </a:spcAft>
            </a:pPr>
            <a:r>
              <a:rPr lang="en-US" altLang="zh-CN" sz="28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8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狼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～。 姓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52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358913" y="2222619"/>
            <a:ext cx="8572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籍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69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6393899" y="2187267"/>
            <a:ext cx="92319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贯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16163" y="1726819"/>
            <a:ext cx="81002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jí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855498" y="1661689"/>
            <a:ext cx="18253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guàn</a:t>
            </a:r>
            <a:r>
              <a:rPr lang="en-US" altLang="zh-CN" sz="1800" dirty="0">
                <a:solidFill>
                  <a:srgbClr val="66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096635" y="5486400"/>
            <a:ext cx="42500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None/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释义：祖居或本人出生的地方。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藉    </a:t>
            </a:r>
            <a:r>
              <a:rPr lang="zh-CN" altLang="zh-CN" sz="3600" dirty="0">
                <a:solidFill>
                  <a:prstClr val="black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籍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093845" y="5377180"/>
            <a:ext cx="6720205" cy="56007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lang="zh-CN" altLang="en-US" sz="3100" dirty="0"/>
          </a:p>
        </p:txBody>
      </p:sp>
      <p:sp>
        <p:nvSpPr>
          <p:cNvPr id="13" name="任意多边形: 形状 12"/>
          <p:cNvSpPr/>
          <p:nvPr/>
        </p:nvSpPr>
        <p:spPr>
          <a:xfrm>
            <a:off x="2237740" y="3813810"/>
            <a:ext cx="8576310" cy="119316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以斯帖记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2:10  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以斯帖未曾将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籍贯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jí guàn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宗族告诉人，因为末底改嘱咐她不可叫人知道。</a:t>
            </a:r>
          </a:p>
        </p:txBody>
      </p:sp>
      <p:sp>
        <p:nvSpPr>
          <p:cNvPr id="11" name="任意多边形: 形状 10"/>
          <p:cNvSpPr/>
          <p:nvPr/>
        </p:nvSpPr>
        <p:spPr>
          <a:xfrm>
            <a:off x="1881505" y="1889760"/>
            <a:ext cx="8932545" cy="184912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sz="16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创世记31:1 雅各听见拉班的儿子们有话说，雅各把我们父亲所有的都夺了去，并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è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着我们父亲的，得了这一切的荣耀（荣耀或作财）。</a:t>
            </a:r>
            <a:endParaRPr lang="zh-CN" altLang="zh-CN" sz="2400" kern="12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72512" y="5472549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备注：藉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</a:t>
            </a:r>
            <a:r>
              <a:rPr lang="zh-CN" altLang="zh-CN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è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出现268处， 籍贯出现两处都在以斯帖记。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0" y="249501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04364" y="2463694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71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8291747" y="5333575"/>
            <a:ext cx="26390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释义：抢劫;劫夺。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96807" y="2315548"/>
            <a:ext cx="76779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掳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06400" y="2293323"/>
            <a:ext cx="233564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掠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24456" y="1546304"/>
            <a:ext cx="1603958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 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lǔ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55124" y="1725574"/>
            <a:ext cx="148129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lüè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94635" y="953804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掳掠</a:t>
            </a:r>
            <a:endParaRPr kumimoji="0" lang="zh-CN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383157" y="4681330"/>
            <a:ext cx="5874785" cy="933148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                         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</a:t>
            </a:r>
            <a:r>
              <a:rPr lang="zh-CN" altLang="zh-CN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3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8" y="2524732"/>
            <a:ext cx="8793124" cy="190690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创世记14:11 四王就把所多玛和蛾摩拉所有的财物，并一切的粮食都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掳掠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lǔ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lüè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去了。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39" y="225047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049971" y="1457753"/>
            <a:ext cx="161262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48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zh-CN" altLang="zh-CN" sz="4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3123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7629402" y="1420713"/>
            <a:ext cx="130260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zh-CN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ò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21305" y="2080108"/>
            <a:ext cx="23282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驮</a:t>
            </a:r>
            <a:endParaRPr lang="zh-CN" altLang="en-US" sz="333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61768" y="3246416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50842" y="2141982"/>
            <a:ext cx="195784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驮</a:t>
            </a:r>
            <a:endParaRPr lang="zh-CN" altLang="en-US" sz="333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19375" y="5087620"/>
            <a:ext cx="2646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释义：用背负载。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223201" y="5223381"/>
            <a:ext cx="609765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释义：驮着货物的牲口或牲口</a:t>
            </a:r>
          </a:p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所负载的货物。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712137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驮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重驮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2686050" y="3632200"/>
            <a:ext cx="8215630" cy="180467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1730591" y="1814491"/>
            <a:ext cx="7335079" cy="156966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4440416" y="2182518"/>
            <a:ext cx="5436908" cy="338554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3119451" y="3632416"/>
            <a:ext cx="7682948" cy="199961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赛46:1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彼勒屈身，尼波弯腰。巴比伦的偶像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驮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tu</a:t>
            </a:r>
            <a:r>
              <a:rPr lang="zh-CN" altLang="zh-C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ó</a:t>
            </a:r>
            <a:r>
              <a:rPr lang="zh-CN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在兽和牲畜上，他们所抬的如今成了</a:t>
            </a:r>
            <a:r>
              <a:rPr lang="zh-CN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驮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ò</a:t>
            </a:r>
            <a:r>
              <a:rPr lang="zh-CN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，使牲畜疲乏。</a:t>
            </a: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38704" y="1897622"/>
            <a:ext cx="702696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创31:34 拉结已经把神像藏在骆驼的</a:t>
            </a:r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驮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tu</a:t>
            </a:r>
            <a:r>
              <a:rPr lang="zh-CN" altLang="zh-C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ó</a:t>
            </a:r>
            <a:r>
              <a:rPr lang="zh-CN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篓里，便坐在上头。拉班摸遍了那帐棚，并没有摸着。</a:t>
            </a:r>
            <a:endParaRPr lang="zh-CN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1618" y="5685118"/>
            <a:ext cx="670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备注：驮</a:t>
            </a:r>
            <a:r>
              <a:rPr lang="en-US" altLang="zh-CN" sz="1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tu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ó在圣经中</a:t>
            </a:r>
            <a:r>
              <a:rPr lang="zh-CN" alt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共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出现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30处，驮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du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ò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在圣经中</a:t>
            </a:r>
            <a:r>
              <a:rPr lang="zh-CN" altLang="en-US" sz="1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zh-CN" sz="18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0" y="249501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04364" y="2463694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71" y="2463694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573726" y="1629697"/>
            <a:ext cx="131244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Arial" panose="020B0604020202020204" pitchFamily="34" charset="0"/>
                <a:cs typeface="Arial" panose="020B0604020202020204" pitchFamily="34" charset="0"/>
              </a:rPr>
              <a:t>pìn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36999" y="2248666"/>
            <a:ext cx="757859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58900" y="2248666"/>
            <a:ext cx="928943" cy="264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97124" y="1725574"/>
            <a:ext cx="156163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/>
          <p:cNvSpPr txBox="1"/>
          <p:nvPr/>
        </p:nvSpPr>
        <p:spPr>
          <a:xfrm>
            <a:off x="5030445" y="920547"/>
            <a:ext cx="262342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2" charset="0"/>
                <a:ea typeface="方正仿宋简体" pitchFamily="2" charset="-122"/>
                <a:cs typeface="+mn-cs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2" charset="0"/>
              <a:ea typeface="方正仿宋简体" pitchFamily="2" charset="-122"/>
              <a:cs typeface="+mn-cs"/>
            </a:endParaRPr>
          </a:p>
        </p:txBody>
      </p:sp>
      <p:sp>
        <p:nvSpPr>
          <p:cNvPr id="21" name="文本框 4"/>
          <p:cNvSpPr txBox="1"/>
          <p:nvPr/>
        </p:nvSpPr>
        <p:spPr>
          <a:xfrm>
            <a:off x="4550375" y="2721114"/>
            <a:ext cx="4070361" cy="707886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3080402000500000000" pitchFamily="2" charset="0"/>
                <a:ea typeface="方正仿宋简体" pitchFamily="2" charset="-122"/>
              </a:rPr>
              <a:t> </a:t>
            </a:r>
            <a:endParaRPr lang="zh-CN" altLang="en-US" sz="1600" spc="3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  <a:p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3080402000500000000" pitchFamily="2" charset="0"/>
              <a:ea typeface="方正仿宋简体" pitchFamily="2" charset="-122"/>
            </a:endParaRPr>
          </a:p>
        </p:txBody>
      </p:sp>
      <p:pic>
        <p:nvPicPr>
          <p:cNvPr id="2" name="video_2022-12-07_07-03-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8" end="39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131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35783" y="2182121"/>
            <a:ext cx="14517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筵</a:t>
            </a:r>
            <a:endParaRPr lang="zh-CN" altLang="en-US" sz="3333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72778" y="1609412"/>
            <a:ext cx="1451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yán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40451" y="1615994"/>
            <a:ext cx="1447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66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xí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597" y="2182121"/>
            <a:ext cx="304878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席</a:t>
            </a:r>
            <a:endParaRPr lang="zh-CN" altLang="en-US" sz="166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2432167" y="1884757"/>
            <a:ext cx="8113629" cy="3556282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623421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36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牝牡</a:t>
            </a:r>
            <a:endParaRPr kumimoji="0" lang="zh-CN" altLang="zh-CN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9887" y="2772956"/>
            <a:ext cx="6444536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创30:38 将剥了皮的枝子，对着羊群，插在饮羊的水沟里和水槽里，羊来喝的时候，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牝牡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pìn </a:t>
            </a:r>
            <a:r>
              <a:rPr lang="en-US" altLang="zh-CN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sym typeface="+mn-ea"/>
              </a:rPr>
              <a:t>mǔ</a:t>
            </a:r>
            <a:r>
              <a:rPr lang="zh-CN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配合。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76611" y="5386529"/>
            <a:ext cx="609765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/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圣经中共出现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筵席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3299826" y="4535941"/>
            <a:ext cx="7422603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3" name="任意多边形: 形状 12"/>
          <p:cNvSpPr/>
          <p:nvPr/>
        </p:nvSpPr>
        <p:spPr>
          <a:xfrm>
            <a:off x="2922115" y="3319504"/>
            <a:ext cx="7626479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1933050" y="1858127"/>
            <a:ext cx="8615545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3" name="文本框 4"/>
          <p:cNvSpPr txBox="1"/>
          <p:nvPr/>
        </p:nvSpPr>
        <p:spPr>
          <a:xfrm>
            <a:off x="2310759" y="2098913"/>
            <a:ext cx="61135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3299827" y="3501822"/>
            <a:ext cx="8006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5" name="文本框 4"/>
          <p:cNvSpPr txBox="1"/>
          <p:nvPr/>
        </p:nvSpPr>
        <p:spPr>
          <a:xfrm>
            <a:off x="3778354" y="4841837"/>
            <a:ext cx="8449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2" charset="0"/>
                <a:ea typeface="方正仿宋简体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2" charset="0"/>
              <a:ea typeface="方正仿宋简体" pitchFamily="2" charset="-122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3196141" y="1955217"/>
            <a:ext cx="7078428" cy="954107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铺地藉坐的垫子。古时制度﹐筵铺在下面﹐席加在上面。 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4345578" y="3578766"/>
            <a:ext cx="5436908" cy="52322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特指祭祀所设鬼神的席位。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512116" y="4841837"/>
            <a:ext cx="6113168" cy="52322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酒席;宴会。亦指酒宴时的座位和陈设。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1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20904" y="2208484"/>
            <a:ext cx="14517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宴</a:t>
            </a:r>
            <a:endParaRPr lang="zh-CN" altLang="en-US" sz="400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3445298" y="1544285"/>
            <a:ext cx="1451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66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yàn</a:t>
            </a:r>
            <a:endParaRPr lang="zh-CN" altLang="en-US" sz="8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944706" y="1579197"/>
            <a:ext cx="1447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 </a:t>
            </a:r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xí</a:t>
            </a:r>
            <a:endParaRPr lang="zh-CN" altLang="en-US" sz="9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0890" y="5421374"/>
            <a:ext cx="6094428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4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95367" y="2194513"/>
            <a:ext cx="304878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席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78086" y="5313715"/>
            <a:ext cx="6533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释义：</a:t>
            </a:r>
            <a:r>
              <a:rPr lang="zh-CN"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宴席和筵席的区别为含义不同、定义不同、范围不同</a:t>
            </a:r>
            <a:r>
              <a:rPr lang="zh-CN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筵席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57" y="1599417"/>
            <a:ext cx="8865704" cy="2932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5173" y="2007683"/>
            <a:ext cx="7533861" cy="193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创：19：3 罗得切切地请他们，他们这才进去，到他屋里。罗得为他们预备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筵席</a:t>
            </a:r>
            <a:r>
              <a:rPr lang="zh-CN" altLang="en-US" sz="28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yán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xí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）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304800">
              <a:lnSpc>
                <a:spcPct val="15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，烤无酵饼，他们就吃了。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74235" y="4394885"/>
            <a:ext cx="7635736" cy="171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>
              <a:lnSpc>
                <a:spcPts val="2625"/>
              </a:lnSpc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筵席可以是别人自主请客，也可以是大家聚在一起的酒席，不一定是别人请客，也可以是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AA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制的；而宴席则是指的别人请客。</a:t>
            </a:r>
            <a:endParaRPr lang="zh-CN" altLang="zh-CN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</a:p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备注：圣经中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出现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59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处</a:t>
            </a:r>
            <a:r>
              <a:rPr lang="zh-CN" altLang="zh-CN" sz="18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筵席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，没有使用过宴席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19704" y="893283"/>
            <a:ext cx="12548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lián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53477" y="2169462"/>
            <a:ext cx="125481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怜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25593" y="2110179"/>
            <a:ext cx="210870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恤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095486" y="1508836"/>
            <a:ext cx="1451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xù 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9574" y="5358400"/>
            <a:ext cx="2938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释义：</a:t>
            </a:r>
            <a:r>
              <a:rPr lang="zh-CN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怜爱体恤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9703386-e03e-4e60-be26-612bab9f4070"/>
  <p:tag name="COMMONDATA" val="eyJjb3VudCI6MywiaGRpZCI6ImQyYjhiYWZhODFlYTdkOTEzMzdjMmExYTY0OTFhYzViIiwidXNlckNvdW50Ijoz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0.011023622047,&quot;width&quot;:3900.01102362204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2069</Words>
  <Application>Microsoft Office PowerPoint</Application>
  <PresentationFormat>宽屏</PresentationFormat>
  <Paragraphs>273</Paragraphs>
  <Slides>50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2" baseType="lpstr">
      <vt:lpstr>楷体</vt:lpstr>
      <vt:lpstr>等线</vt:lpstr>
      <vt:lpstr>Times New Roman</vt:lpstr>
      <vt:lpstr>inherit</vt:lpstr>
      <vt:lpstr>微软雅黑</vt:lpstr>
      <vt:lpstr>仿宋</vt:lpstr>
      <vt:lpstr>宋体</vt:lpstr>
      <vt:lpstr>PingFangSC-Semibold</vt:lpstr>
      <vt:lpstr>Arial</vt:lpstr>
      <vt:lpstr>等线 Light</vt:lpstr>
      <vt:lpstr>Ink Free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上帝之爱</dc:creator>
  <cp:lastModifiedBy>LemonTree</cp:lastModifiedBy>
  <cp:revision>37</cp:revision>
  <dcterms:created xsi:type="dcterms:W3CDTF">1900-01-01T00:00:00Z</dcterms:created>
  <dcterms:modified xsi:type="dcterms:W3CDTF">2023-05-23T08:24:19Z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KSOTemplateUUID">
    <vt:lpwstr>v1.0_mb_zIkOxWWnBxWyfdipcED7sg==</vt:lpwstr>
  </property>
  <property fmtid="{D5CDD505-2E9C-101B-9397-08002B2CF9AE}" pid="4" name="ICV">
    <vt:lpwstr>38254F1FE34651BD36776263E19300C5</vt:lpwstr>
  </property>
</Properties>
</file>