
<file path=[Content_Types].xml><?xml version="1.0" encoding="utf-8"?>
<Types xmlns="http://schemas.openxmlformats.org/package/2006/content-types">
  <Default Extension="fntdata" ContentType="application/x-fontdata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2.xml" ContentType="application/vnd.openxmlformats-officedocument.presentationml.tags+xml"/>
  <Override PartName="/ppt/notesSlides/notesSlide3.xml" ContentType="application/vnd.openxmlformats-officedocument.presentationml.notesSlide+xml"/>
  <Override PartName="/ppt/tags/tag3.xml" ContentType="application/vnd.openxmlformats-officedocument.presentationml.tag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41"/>
  </p:notesMasterIdLst>
  <p:sldIdLst>
    <p:sldId id="256" r:id="rId2"/>
    <p:sldId id="257" r:id="rId3"/>
    <p:sldId id="341" r:id="rId4"/>
    <p:sldId id="406" r:id="rId5"/>
    <p:sldId id="283" r:id="rId6"/>
    <p:sldId id="343" r:id="rId7"/>
    <p:sldId id="371" r:id="rId8"/>
    <p:sldId id="408" r:id="rId9"/>
    <p:sldId id="407" r:id="rId10"/>
    <p:sldId id="346" r:id="rId11"/>
    <p:sldId id="372" r:id="rId12"/>
    <p:sldId id="352" r:id="rId13"/>
    <p:sldId id="353" r:id="rId14"/>
    <p:sldId id="282" r:id="rId15"/>
    <p:sldId id="354" r:id="rId16"/>
    <p:sldId id="293" r:id="rId17"/>
    <p:sldId id="294" r:id="rId18"/>
    <p:sldId id="361" r:id="rId19"/>
    <p:sldId id="363" r:id="rId20"/>
    <p:sldId id="373" r:id="rId21"/>
    <p:sldId id="302" r:id="rId22"/>
    <p:sldId id="303" r:id="rId23"/>
    <p:sldId id="306" r:id="rId24"/>
    <p:sldId id="308" r:id="rId25"/>
    <p:sldId id="311" r:id="rId26"/>
    <p:sldId id="391" r:id="rId27"/>
    <p:sldId id="392" r:id="rId28"/>
    <p:sldId id="393" r:id="rId29"/>
    <p:sldId id="394" r:id="rId30"/>
    <p:sldId id="395" r:id="rId31"/>
    <p:sldId id="396" r:id="rId32"/>
    <p:sldId id="398" r:id="rId33"/>
    <p:sldId id="399" r:id="rId34"/>
    <p:sldId id="400" r:id="rId35"/>
    <p:sldId id="401" r:id="rId36"/>
    <p:sldId id="402" r:id="rId37"/>
    <p:sldId id="403" r:id="rId38"/>
    <p:sldId id="404" r:id="rId39"/>
    <p:sldId id="261" r:id="rId40"/>
  </p:sldIdLst>
  <p:sldSz cx="12192000" cy="6858000"/>
  <p:notesSz cx="6858000" cy="9144000"/>
  <p:embeddedFontLst>
    <p:embeddedFont>
      <p:font typeface="Ink Free" panose="03080402000500000000" pitchFamily="66" charset="0"/>
      <p:regular r:id="rId42"/>
    </p:embeddedFont>
    <p:embeddedFont>
      <p:font typeface="等线" panose="02010600030101010101" pitchFamily="2" charset="-122"/>
      <p:regular r:id="rId43"/>
      <p:bold r:id="rId44"/>
    </p:embeddedFont>
    <p:embeddedFont>
      <p:font typeface="等线 Light" panose="02010600030101010101" pitchFamily="2" charset="-122"/>
      <p:regular r:id="rId45"/>
    </p:embeddedFont>
    <p:embeddedFont>
      <p:font typeface="楷体" panose="02010609060101010101" pitchFamily="49" charset="-122"/>
      <p:regular r:id="rId46"/>
    </p:embeddedFont>
    <p:embeddedFont>
      <p:font typeface="微软雅黑" panose="020B0503020204020204" pitchFamily="34" charset="-122"/>
      <p:regular r:id="rId47"/>
      <p:bold r:id="rId48"/>
    </p:embeddedFont>
  </p:embeddedFontLst>
  <p:custDataLst>
    <p:tags r:id="rId4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786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chen lihong" initials="cl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B6D9E8"/>
    <a:srgbClr val="B4D7E6"/>
    <a:srgbClr val="AECEDD"/>
    <a:srgbClr val="54A4C8"/>
    <a:srgbClr val="2F7595"/>
    <a:srgbClr val="8FC4DB"/>
    <a:srgbClr val="B9DAE9"/>
    <a:srgbClr val="3E99C2"/>
    <a:srgbClr val="23576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627" autoAdjust="0"/>
    <p:restoredTop sz="94648"/>
  </p:normalViewPr>
  <p:slideViewPr>
    <p:cSldViewPr snapToGrid="0" showGuides="1">
      <p:cViewPr varScale="1">
        <p:scale>
          <a:sx n="81" d="100"/>
          <a:sy n="81" d="100"/>
        </p:scale>
        <p:origin x="259" y="58"/>
      </p:cViewPr>
      <p:guideLst>
        <p:guide orient="horz" pos="2160"/>
        <p:guide pos="3786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1.fntdata"/><Relationship Id="rId47" Type="http://schemas.openxmlformats.org/officeDocument/2006/relationships/font" Target="fonts/font6.fntdata"/><Relationship Id="rId50" Type="http://schemas.openxmlformats.org/officeDocument/2006/relationships/commentAuthors" Target="commentAuthor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font" Target="fonts/font4.fntdata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3.fntdata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font" Target="fonts/font2.fntdata"/><Relationship Id="rId48" Type="http://schemas.openxmlformats.org/officeDocument/2006/relationships/font" Target="fonts/font7.fntdata"/><Relationship Id="rId8" Type="http://schemas.openxmlformats.org/officeDocument/2006/relationships/slide" Target="slides/slide7.xml"/><Relationship Id="rId51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font" Target="fonts/font5.fntdata"/><Relationship Id="rId20" Type="http://schemas.openxmlformats.org/officeDocument/2006/relationships/slide" Target="slides/slide19.xml"/><Relationship Id="rId41" Type="http://schemas.openxmlformats.org/officeDocument/2006/relationships/notesMaster" Target="notesMasters/notesMaster1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gs" Target="tags/tag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574EC3F-D168-420E-9AF0-2EC328969688}" type="datetimeFigureOut">
              <a:rPr lang="zh-CN" altLang="en-US" smtClean="0"/>
              <a:t>2023/5/29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F1992D-21C3-4173-8B68-28EFAA22ABC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这个字单独看的时候不会读错，在圣经中做名字使用时常被读作三声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CF1992D-21C3-4173-8B68-28EFAA22ABCF}" type="slidenum">
              <a:rPr lang="zh-CN" altLang="en-US" smtClean="0"/>
              <a:t>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这个字单独看的时候不会读错，在圣经中做名字使用时常被读作三声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CF1992D-21C3-4173-8B68-28EFAA22ABCF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613547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这个字单独看的时候不会读错，在圣经中做名字使用时常被读作三声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CF1992D-21C3-4173-8B68-28EFAA22ABCF}" type="slidenum">
              <a:rPr lang="zh-CN" altLang="en-US" smtClean="0"/>
              <a:t>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这个字单独看的时候不会读错，在圣经中做名字使用时常被读作三声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CF1992D-21C3-4173-8B68-28EFAA22ABCF}" type="slidenum">
              <a:rPr lang="zh-CN" altLang="en-US" smtClean="0"/>
              <a:t>10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这个字单独看的时候不会读错，在圣经中做名字使用时常被读作三声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CF1992D-21C3-4173-8B68-28EFAA22ABCF}" type="slidenum">
              <a:rPr lang="zh-CN" altLang="en-US" smtClean="0"/>
              <a:t>12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这个字单独看的时候不会读错，在圣经中做名字使用时常被读作三声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CF1992D-21C3-4173-8B68-28EFAA22ABCF}" type="slidenum">
              <a:rPr lang="zh-CN" altLang="en-US" smtClean="0"/>
              <a:t>14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zh-CN" altLang="en-US" dirty="0"/>
              <a:t>圣经中的沽字</a:t>
            </a:r>
            <a:r>
              <a:rPr kumimoji="1" lang="en-US" altLang="zh-CN" dirty="0"/>
              <a:t>,</a:t>
            </a:r>
            <a:r>
              <a:rPr kumimoji="1" lang="zh-CN" altLang="en-US" dirty="0"/>
              <a:t>都用在人名里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CF1992D-21C3-4173-8B68-28EFAA22ABCF}" type="slidenum">
              <a:rPr lang="zh-CN" altLang="en-US" smtClean="0"/>
              <a:t>26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CF1992D-21C3-4173-8B68-28EFAA22ABCF}" type="slidenum">
              <a:rPr lang="zh-CN" altLang="en-US" smtClean="0"/>
              <a:t>28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CF1992D-21C3-4173-8B68-28EFAA22ABCF}" type="slidenum">
              <a:rPr lang="zh-CN" altLang="en-US" smtClean="0"/>
              <a:t>29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zh-CN" altLang="en-US" dirty="0"/>
              <a:t>圣经中的虺都是毒蛇的意思</a:t>
            </a:r>
            <a:r>
              <a:rPr kumimoji="1" lang="en-US" altLang="zh-CN" dirty="0"/>
              <a:t>,</a:t>
            </a:r>
            <a:r>
              <a:rPr kumimoji="1" lang="zh-CN" altLang="en-US" dirty="0"/>
              <a:t>都读三声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CF1992D-21C3-4173-8B68-28EFAA22ABCF}" type="slidenum">
              <a:rPr lang="zh-CN" altLang="en-US" smtClean="0"/>
              <a:t>31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CF1992D-21C3-4173-8B68-28EFAA22ABCF}" type="slidenum">
              <a:rPr lang="zh-CN" altLang="en-US" smtClean="0"/>
              <a:t>33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CF1992D-21C3-4173-8B68-28EFAA22ABCF}" type="slidenum">
              <a:rPr lang="zh-CN" altLang="en-US" smtClean="0"/>
              <a:t>35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CF1992D-21C3-4173-8B68-28EFAA22ABCF}" type="slidenum">
              <a:rPr lang="zh-CN" altLang="en-US" smtClean="0"/>
              <a:t>37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2">
            <a:duotone>
              <a:prstClr val="black"/>
              <a:schemeClr val="accent5">
                <a:lumMod val="40000"/>
                <a:lumOff val="6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24" t="10944" r="12524" b="8981"/>
          <a:stretch>
            <a:fillRect/>
          </a:stretch>
        </p:blipFill>
        <p:spPr>
          <a:xfrm>
            <a:off x="1" y="0"/>
            <a:ext cx="12191999" cy="6858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2">
            <a:duotone>
              <a:prstClr val="black"/>
              <a:schemeClr val="accent5">
                <a:lumMod val="40000"/>
                <a:lumOff val="6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22" t="16077" b="2189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 userDrawn="1"/>
        </p:nvPicPr>
        <p:blipFill>
          <a:blip r:embed="rId2">
            <a:duotone>
              <a:prstClr val="black"/>
              <a:schemeClr val="accent5">
                <a:lumMod val="40000"/>
                <a:lumOff val="6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1440"/>
            <a:ext cx="12192000" cy="73152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B029F2-09E3-42B8-965C-137789BF47FB}" type="datetimeFigureOut">
              <a:rPr lang="zh-CN" altLang="en-US" smtClean="0"/>
              <a:t>2023/5/29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AB131-A433-41B0-A085-F248741814D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B029F2-09E3-42B8-965C-137789BF47FB}" type="datetimeFigureOut">
              <a:rPr lang="zh-CN" altLang="en-US" smtClean="0"/>
              <a:t>2023/5/29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AB131-A433-41B0-A085-F248741814D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B029F2-09E3-42B8-965C-137789BF47FB}" type="datetimeFigureOut">
              <a:rPr lang="zh-CN" altLang="en-US" smtClean="0"/>
              <a:t>2023/5/29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AB131-A433-41B0-A085-F248741814D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B029F2-09E3-42B8-965C-137789BF47FB}" type="datetimeFigureOut">
              <a:rPr lang="zh-CN" altLang="en-US" smtClean="0"/>
              <a:t>2023/5/29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AB131-A433-41B0-A085-F248741814D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B029F2-09E3-42B8-965C-137789BF47FB}" type="datetimeFigureOut">
              <a:rPr lang="zh-CN" altLang="en-US" smtClean="0"/>
              <a:t>2023/5/29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AB131-A433-41B0-A085-F248741814D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B029F2-09E3-42B8-965C-137789BF47FB}" type="datetimeFigureOut">
              <a:rPr lang="zh-CN" altLang="en-US" smtClean="0"/>
              <a:t>2023/5/29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AB131-A433-41B0-A085-F248741814D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B029F2-09E3-42B8-965C-137789BF47FB}" type="datetimeFigureOut">
              <a:rPr lang="zh-CN" altLang="en-US" smtClean="0"/>
              <a:t>2023/5/29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AB131-A433-41B0-A085-F248741814D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B029F2-09E3-42B8-965C-137789BF47FB}" type="datetimeFigureOut">
              <a:rPr lang="zh-CN" altLang="en-US" smtClean="0"/>
              <a:t>2023/5/29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AB131-A433-41B0-A085-F248741814D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B029F2-09E3-42B8-965C-137789BF47FB}" type="datetimeFigureOut">
              <a:rPr lang="zh-CN" altLang="en-US" smtClean="0"/>
              <a:t>2023/5/29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1AB131-A433-41B0-A085-F248741814D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8.png"/><Relationship Id="rId4" Type="http://schemas.openxmlformats.org/officeDocument/2006/relationships/notesSlide" Target="../notesSlides/notesSlide9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4"/>
          <p:cNvSpPr txBox="1"/>
          <p:nvPr/>
        </p:nvSpPr>
        <p:spPr>
          <a:xfrm>
            <a:off x="3039222" y="2708286"/>
            <a:ext cx="6547230" cy="110799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6600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圣经中的生僻字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3212313" y="2606023"/>
            <a:ext cx="6595363" cy="1323439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8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8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创世记</a:t>
            </a:r>
            <a:r>
              <a:rPr lang="en-US" altLang="zh-CN" sz="8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8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下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61CAAA55-7B06-64A1-49B7-B7CC96286030}"/>
              </a:ext>
            </a:extLst>
          </p:cNvPr>
          <p:cNvSpPr txBox="1"/>
          <p:nvPr/>
        </p:nvSpPr>
        <p:spPr>
          <a:xfrm>
            <a:off x="2241755" y="2107720"/>
            <a:ext cx="84655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latin typeface="楷体" panose="02010609060101010101" pitchFamily="49" charset="-122"/>
                <a:ea typeface="楷体" panose="02010609060101010101" pitchFamily="49" charset="-122"/>
              </a:rPr>
              <a:t>毗    玷    聘    荻    穗    槁                           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5803A42E-2371-046C-8405-E560529964CE}"/>
              </a:ext>
            </a:extLst>
          </p:cNvPr>
          <p:cNvSpPr txBox="1"/>
          <p:nvPr/>
        </p:nvSpPr>
        <p:spPr>
          <a:xfrm>
            <a:off x="2241755" y="3185652"/>
            <a:ext cx="84065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latin typeface="楷体" panose="02010609060101010101" pitchFamily="49" charset="-122"/>
                <a:ea typeface="楷体" panose="02010609060101010101" pitchFamily="49" charset="-122"/>
              </a:rPr>
              <a:t>忒    粜    籴    谆    榧子                  </a:t>
            </a: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AA3085F6-2748-0816-518D-5828CCECD162}"/>
              </a:ext>
            </a:extLst>
          </p:cNvPr>
          <p:cNvSpPr txBox="1"/>
          <p:nvPr/>
        </p:nvSpPr>
        <p:spPr>
          <a:xfrm>
            <a:off x="2241755" y="4263584"/>
            <a:ext cx="859831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latin typeface="楷体" panose="02010609060101010101" pitchFamily="49" charset="-122"/>
                <a:ea typeface="楷体" panose="02010609060101010101" pitchFamily="49" charset="-122"/>
              </a:rPr>
              <a:t>沽    圭    虺    迥    熏    骸 </a:t>
            </a: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A1E8DAEF-362F-58D0-B747-282FB97B3237}"/>
              </a:ext>
            </a:extLst>
          </p:cNvPr>
          <p:cNvSpPr txBox="1"/>
          <p:nvPr/>
        </p:nvSpPr>
        <p:spPr>
          <a:xfrm>
            <a:off x="4601497" y="1134327"/>
            <a:ext cx="387882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4000" dirty="0">
                <a:latin typeface="楷体" panose="02010609060101010101" pitchFamily="49" charset="-122"/>
                <a:ea typeface="楷体" panose="02010609060101010101" pitchFamily="49" charset="-122"/>
              </a:rPr>
              <a:t>创世记</a:t>
            </a:r>
            <a:r>
              <a:rPr lang="en-US" altLang="zh-CN" sz="4000" dirty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4000" dirty="0">
                <a:latin typeface="楷体" panose="02010609060101010101" pitchFamily="49" charset="-122"/>
                <a:ea typeface="楷体" panose="02010609060101010101" pitchFamily="49" charset="-122"/>
              </a:rPr>
              <a:t>下</a:t>
            </a: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38B1AD53-C133-029E-E391-0630DAC14660}"/>
              </a:ext>
            </a:extLst>
          </p:cNvPr>
          <p:cNvSpPr txBox="1"/>
          <p:nvPr/>
        </p:nvSpPr>
        <p:spPr>
          <a:xfrm>
            <a:off x="7934630" y="5341516"/>
            <a:ext cx="27137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latin typeface="楷体" panose="02010609060101010101" pitchFamily="49" charset="-122"/>
                <a:ea typeface="楷体" panose="02010609060101010101" pitchFamily="49" charset="-122"/>
              </a:rPr>
              <a:t>总共</a:t>
            </a:r>
            <a:r>
              <a:rPr lang="en-US" altLang="zh-CN" sz="3600" dirty="0">
                <a:latin typeface="楷体" panose="02010609060101010101" pitchFamily="49" charset="-122"/>
                <a:ea typeface="楷体" panose="02010609060101010101" pitchFamily="49" charset="-122"/>
              </a:rPr>
              <a:t>17</a:t>
            </a:r>
            <a:r>
              <a:rPr lang="zh-CN" altLang="en-US" sz="3600" dirty="0">
                <a:latin typeface="楷体" panose="02010609060101010101" pitchFamily="49" charset="-122"/>
                <a:ea typeface="楷体" panose="02010609060101010101" pitchFamily="49" charset="-122"/>
              </a:rPr>
              <a:t>个字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8598" y="2334488"/>
            <a:ext cx="2476507" cy="2476507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5" name="文本框 4"/>
          <p:cNvSpPr txBox="1"/>
          <p:nvPr/>
        </p:nvSpPr>
        <p:spPr>
          <a:xfrm>
            <a:off x="4807332" y="2105977"/>
            <a:ext cx="1451728" cy="26460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zh-CN" sz="1660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毗</a:t>
            </a:r>
            <a:r>
              <a:rPr lang="zh-CN" altLang="zh-CN" sz="13800" dirty="0"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endParaRPr lang="zh-CN" altLang="en-US" sz="138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049129" y="1950246"/>
            <a:ext cx="2076450" cy="52783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zh-CN" altLang="en-US" sz="19900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zh-CN" altLang="en-US" sz="13800" dirty="0"/>
          </a:p>
        </p:txBody>
      </p:sp>
      <p:sp>
        <p:nvSpPr>
          <p:cNvPr id="8" name="文本框 7"/>
          <p:cNvSpPr txBox="1"/>
          <p:nvPr/>
        </p:nvSpPr>
        <p:spPr>
          <a:xfrm>
            <a:off x="5533196" y="1374017"/>
            <a:ext cx="1125607" cy="8299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altLang="zh-CN" sz="4800" b="0" i="0" u="none" strike="noStrike" dirty="0" err="1">
                <a:effectLst/>
                <a:latin typeface="Arial" panose="020B0604020202020204" pitchFamily="34" charset="0"/>
              </a:rPr>
              <a:t>pí</a:t>
            </a: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E811A41C-40C9-0512-8AF9-D97E0CF7DE61}"/>
              </a:ext>
            </a:extLst>
          </p:cNvPr>
          <p:cNvSpPr txBox="1"/>
          <p:nvPr/>
        </p:nvSpPr>
        <p:spPr>
          <a:xfrm>
            <a:off x="6837913" y="4964404"/>
            <a:ext cx="38049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00B0F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释义：连接。</a:t>
            </a:r>
          </a:p>
        </p:txBody>
      </p:sp>
    </p:spTree>
    <p:extLst>
      <p:ext uri="{BB962C8B-B14F-4D97-AF65-F5344CB8AC3E}">
        <p14:creationId xmlns:p14="http://schemas.microsoft.com/office/powerpoint/2010/main" val="11881920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图片 29"/>
          <p:cNvPicPr>
            <a:picLocks noChangeAspect="1"/>
          </p:cNvPicPr>
          <p:nvPr/>
        </p:nvPicPr>
        <p:blipFill rotWithShape="1">
          <a:blip r:embed="rId2" cstate="print">
            <a:duotone>
              <a:prstClr val="black"/>
              <a:schemeClr val="accent5">
                <a:lumMod val="40000"/>
                <a:lumOff val="6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624" t="19377" r="26887" b="15785"/>
          <a:stretch>
            <a:fillRect/>
          </a:stretch>
        </p:blipFill>
        <p:spPr>
          <a:xfrm>
            <a:off x="4256459" y="1243712"/>
            <a:ext cx="480071" cy="480071"/>
          </a:xfrm>
          <a:custGeom>
            <a:avLst/>
            <a:gdLst>
              <a:gd name="connsiteX0" fmla="*/ 857937 w 1715874"/>
              <a:gd name="connsiteY0" fmla="*/ 0 h 1715874"/>
              <a:gd name="connsiteX1" fmla="*/ 1715874 w 1715874"/>
              <a:gd name="connsiteY1" fmla="*/ 857937 h 1715874"/>
              <a:gd name="connsiteX2" fmla="*/ 857937 w 1715874"/>
              <a:gd name="connsiteY2" fmla="*/ 1715874 h 1715874"/>
              <a:gd name="connsiteX3" fmla="*/ 0 w 1715874"/>
              <a:gd name="connsiteY3" fmla="*/ 857937 h 1715874"/>
              <a:gd name="connsiteX4" fmla="*/ 857937 w 1715874"/>
              <a:gd name="connsiteY4" fmla="*/ 0 h 17158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15874" h="1715874">
                <a:moveTo>
                  <a:pt x="857937" y="0"/>
                </a:moveTo>
                <a:cubicBezTo>
                  <a:pt x="1331763" y="0"/>
                  <a:pt x="1715874" y="384111"/>
                  <a:pt x="1715874" y="857937"/>
                </a:cubicBezTo>
                <a:cubicBezTo>
                  <a:pt x="1715874" y="1331763"/>
                  <a:pt x="1331763" y="1715874"/>
                  <a:pt x="857937" y="1715874"/>
                </a:cubicBezTo>
                <a:cubicBezTo>
                  <a:pt x="384111" y="1715874"/>
                  <a:pt x="0" y="1331763"/>
                  <a:pt x="0" y="857937"/>
                </a:cubicBezTo>
                <a:cubicBezTo>
                  <a:pt x="0" y="384111"/>
                  <a:pt x="384111" y="0"/>
                  <a:pt x="857937" y="0"/>
                </a:cubicBezTo>
                <a:close/>
              </a:path>
            </a:pathLst>
          </a:custGeom>
        </p:spPr>
      </p:pic>
      <p:sp>
        <p:nvSpPr>
          <p:cNvPr id="29" name="文本框 4"/>
          <p:cNvSpPr txBox="1"/>
          <p:nvPr/>
        </p:nvSpPr>
        <p:spPr>
          <a:xfrm>
            <a:off x="5045162" y="1107439"/>
            <a:ext cx="2410310" cy="64516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3600" dirty="0">
                <a:latin typeface="楷体" panose="02010609060101010101" pitchFamily="49" charset="-122"/>
                <a:ea typeface="楷体" panose="02010609060101010101" pitchFamily="49" charset="-122"/>
              </a:rPr>
              <a:t>毗</a:t>
            </a:r>
          </a:p>
        </p:txBody>
      </p:sp>
      <p:sp>
        <p:nvSpPr>
          <p:cNvPr id="7" name="任意多边形: 形状 6"/>
          <p:cNvSpPr/>
          <p:nvPr/>
        </p:nvSpPr>
        <p:spPr>
          <a:xfrm>
            <a:off x="1901897" y="2087683"/>
            <a:ext cx="8847931" cy="3526605"/>
          </a:xfrm>
          <a:custGeom>
            <a:avLst/>
            <a:gdLst>
              <a:gd name="connsiteX0" fmla="*/ 6046568 w 6198968"/>
              <a:gd name="connsiteY0" fmla="*/ 0 h 3526605"/>
              <a:gd name="connsiteX1" fmla="*/ 6046568 w 6198968"/>
              <a:gd name="connsiteY1" fmla="*/ 0 h 3526605"/>
              <a:gd name="connsiteX2" fmla="*/ 5928035 w 6198968"/>
              <a:gd name="connsiteY2" fmla="*/ 101600 h 3526605"/>
              <a:gd name="connsiteX3" fmla="*/ 5860302 w 6198968"/>
              <a:gd name="connsiteY3" fmla="*/ 152400 h 3526605"/>
              <a:gd name="connsiteX4" fmla="*/ 5792568 w 6198968"/>
              <a:gd name="connsiteY4" fmla="*/ 220133 h 3526605"/>
              <a:gd name="connsiteX5" fmla="*/ 5741768 w 6198968"/>
              <a:gd name="connsiteY5" fmla="*/ 321733 h 3526605"/>
              <a:gd name="connsiteX6" fmla="*/ 5690968 w 6198968"/>
              <a:gd name="connsiteY6" fmla="*/ 355600 h 3526605"/>
              <a:gd name="connsiteX7" fmla="*/ 5589368 w 6198968"/>
              <a:gd name="connsiteY7" fmla="*/ 491066 h 3526605"/>
              <a:gd name="connsiteX8" fmla="*/ 5504702 w 6198968"/>
              <a:gd name="connsiteY8" fmla="*/ 575733 h 3526605"/>
              <a:gd name="connsiteX9" fmla="*/ 5420035 w 6198968"/>
              <a:gd name="connsiteY9" fmla="*/ 677333 h 3526605"/>
              <a:gd name="connsiteX10" fmla="*/ 5403102 w 6198968"/>
              <a:gd name="connsiteY10" fmla="*/ 728133 h 3526605"/>
              <a:gd name="connsiteX11" fmla="*/ 5301502 w 6198968"/>
              <a:gd name="connsiteY11" fmla="*/ 812800 h 3526605"/>
              <a:gd name="connsiteX12" fmla="*/ 5216835 w 6198968"/>
              <a:gd name="connsiteY12" fmla="*/ 897466 h 3526605"/>
              <a:gd name="connsiteX13" fmla="*/ 5182968 w 6198968"/>
              <a:gd name="connsiteY13" fmla="*/ 948266 h 3526605"/>
              <a:gd name="connsiteX14" fmla="*/ 5132168 w 6198968"/>
              <a:gd name="connsiteY14" fmla="*/ 999066 h 3526605"/>
              <a:gd name="connsiteX15" fmla="*/ 5098302 w 6198968"/>
              <a:gd name="connsiteY15" fmla="*/ 1066800 h 3526605"/>
              <a:gd name="connsiteX16" fmla="*/ 5047502 w 6198968"/>
              <a:gd name="connsiteY16" fmla="*/ 1134533 h 3526605"/>
              <a:gd name="connsiteX17" fmla="*/ 4996702 w 6198968"/>
              <a:gd name="connsiteY17" fmla="*/ 1219200 h 3526605"/>
              <a:gd name="connsiteX18" fmla="*/ 4776568 w 6198968"/>
              <a:gd name="connsiteY18" fmla="*/ 1540933 h 3526605"/>
              <a:gd name="connsiteX19" fmla="*/ 5386168 w 6198968"/>
              <a:gd name="connsiteY19" fmla="*/ 2387600 h 3526605"/>
              <a:gd name="connsiteX20" fmla="*/ 5504702 w 6198968"/>
              <a:gd name="connsiteY20" fmla="*/ 2709333 h 3526605"/>
              <a:gd name="connsiteX21" fmla="*/ 5640168 w 6198968"/>
              <a:gd name="connsiteY21" fmla="*/ 2777066 h 3526605"/>
              <a:gd name="connsiteX22" fmla="*/ 5792568 w 6198968"/>
              <a:gd name="connsiteY22" fmla="*/ 2895600 h 3526605"/>
              <a:gd name="connsiteX23" fmla="*/ 5894168 w 6198968"/>
              <a:gd name="connsiteY23" fmla="*/ 2929466 h 3526605"/>
              <a:gd name="connsiteX24" fmla="*/ 5928035 w 6198968"/>
              <a:gd name="connsiteY24" fmla="*/ 2980266 h 3526605"/>
              <a:gd name="connsiteX25" fmla="*/ 5978835 w 6198968"/>
              <a:gd name="connsiteY25" fmla="*/ 3014133 h 3526605"/>
              <a:gd name="connsiteX26" fmla="*/ 6012702 w 6198968"/>
              <a:gd name="connsiteY26" fmla="*/ 3115733 h 3526605"/>
              <a:gd name="connsiteX27" fmla="*/ 6029635 w 6198968"/>
              <a:gd name="connsiteY27" fmla="*/ 3166533 h 3526605"/>
              <a:gd name="connsiteX28" fmla="*/ 6114302 w 6198968"/>
              <a:gd name="connsiteY28" fmla="*/ 3251200 h 3526605"/>
              <a:gd name="connsiteX29" fmla="*/ 6165102 w 6198968"/>
              <a:gd name="connsiteY29" fmla="*/ 3318933 h 3526605"/>
              <a:gd name="connsiteX30" fmla="*/ 6198968 w 6198968"/>
              <a:gd name="connsiteY30" fmla="*/ 3352800 h 3526605"/>
              <a:gd name="connsiteX31" fmla="*/ 6198968 w 6198968"/>
              <a:gd name="connsiteY31" fmla="*/ 3352800 h 3526605"/>
              <a:gd name="connsiteX32" fmla="*/ 5199902 w 6198968"/>
              <a:gd name="connsiteY32" fmla="*/ 3420533 h 3526605"/>
              <a:gd name="connsiteX33" fmla="*/ 4827368 w 6198968"/>
              <a:gd name="connsiteY33" fmla="*/ 3454400 h 3526605"/>
              <a:gd name="connsiteX34" fmla="*/ 4404035 w 6198968"/>
              <a:gd name="connsiteY34" fmla="*/ 3471333 h 3526605"/>
              <a:gd name="connsiteX35" fmla="*/ 3675902 w 6198968"/>
              <a:gd name="connsiteY35" fmla="*/ 3488266 h 3526605"/>
              <a:gd name="connsiteX36" fmla="*/ 3303368 w 6198968"/>
              <a:gd name="connsiteY36" fmla="*/ 3471333 h 3526605"/>
              <a:gd name="connsiteX37" fmla="*/ 1593102 w 6198968"/>
              <a:gd name="connsiteY37" fmla="*/ 3522133 h 3526605"/>
              <a:gd name="connsiteX38" fmla="*/ 949635 w 6198968"/>
              <a:gd name="connsiteY38" fmla="*/ 3505200 h 3526605"/>
              <a:gd name="connsiteX39" fmla="*/ 814168 w 6198968"/>
              <a:gd name="connsiteY39" fmla="*/ 3471333 h 3526605"/>
              <a:gd name="connsiteX40" fmla="*/ 746435 w 6198968"/>
              <a:gd name="connsiteY40" fmla="*/ 3454400 h 3526605"/>
              <a:gd name="connsiteX41" fmla="*/ 695635 w 6198968"/>
              <a:gd name="connsiteY41" fmla="*/ 3437466 h 3526605"/>
              <a:gd name="connsiteX42" fmla="*/ 492435 w 6198968"/>
              <a:gd name="connsiteY42" fmla="*/ 3420533 h 3526605"/>
              <a:gd name="connsiteX43" fmla="*/ 272302 w 6198968"/>
              <a:gd name="connsiteY43" fmla="*/ 3403600 h 3526605"/>
              <a:gd name="connsiteX44" fmla="*/ 221502 w 6198968"/>
              <a:gd name="connsiteY44" fmla="*/ 3335866 h 3526605"/>
              <a:gd name="connsiteX45" fmla="*/ 187635 w 6198968"/>
              <a:gd name="connsiteY45" fmla="*/ 3183466 h 3526605"/>
              <a:gd name="connsiteX46" fmla="*/ 153768 w 6198968"/>
              <a:gd name="connsiteY46" fmla="*/ 3132666 h 3526605"/>
              <a:gd name="connsiteX47" fmla="*/ 102968 w 6198968"/>
              <a:gd name="connsiteY47" fmla="*/ 3031066 h 3526605"/>
              <a:gd name="connsiteX48" fmla="*/ 86035 w 6198968"/>
              <a:gd name="connsiteY48" fmla="*/ 2963333 h 3526605"/>
              <a:gd name="connsiteX49" fmla="*/ 52168 w 6198968"/>
              <a:gd name="connsiteY49" fmla="*/ 2895600 h 3526605"/>
              <a:gd name="connsiteX50" fmla="*/ 35235 w 6198968"/>
              <a:gd name="connsiteY50" fmla="*/ 2844800 h 3526605"/>
              <a:gd name="connsiteX51" fmla="*/ 18302 w 6198968"/>
              <a:gd name="connsiteY51" fmla="*/ 2709333 h 3526605"/>
              <a:gd name="connsiteX52" fmla="*/ 1368 w 6198968"/>
              <a:gd name="connsiteY52" fmla="*/ 2641600 h 3526605"/>
              <a:gd name="connsiteX53" fmla="*/ 69102 w 6198968"/>
              <a:gd name="connsiteY53" fmla="*/ 2540000 h 3526605"/>
              <a:gd name="connsiteX54" fmla="*/ 136835 w 6198968"/>
              <a:gd name="connsiteY54" fmla="*/ 2455333 h 3526605"/>
              <a:gd name="connsiteX55" fmla="*/ 170702 w 6198968"/>
              <a:gd name="connsiteY55" fmla="*/ 2404533 h 3526605"/>
              <a:gd name="connsiteX56" fmla="*/ 255368 w 6198968"/>
              <a:gd name="connsiteY56" fmla="*/ 2286000 h 3526605"/>
              <a:gd name="connsiteX57" fmla="*/ 272302 w 6198968"/>
              <a:gd name="connsiteY57" fmla="*/ 2235200 h 3526605"/>
              <a:gd name="connsiteX58" fmla="*/ 306168 w 6198968"/>
              <a:gd name="connsiteY58" fmla="*/ 2167466 h 3526605"/>
              <a:gd name="connsiteX59" fmla="*/ 306168 w 6198968"/>
              <a:gd name="connsiteY59" fmla="*/ 1947333 h 3526605"/>
              <a:gd name="connsiteX60" fmla="*/ 289235 w 6198968"/>
              <a:gd name="connsiteY60" fmla="*/ 1608666 h 3526605"/>
              <a:gd name="connsiteX61" fmla="*/ 272302 w 6198968"/>
              <a:gd name="connsiteY61" fmla="*/ 1557866 h 3526605"/>
              <a:gd name="connsiteX62" fmla="*/ 204568 w 6198968"/>
              <a:gd name="connsiteY62" fmla="*/ 1320800 h 3526605"/>
              <a:gd name="connsiteX63" fmla="*/ 136835 w 6198968"/>
              <a:gd name="connsiteY63" fmla="*/ 1185333 h 3526605"/>
              <a:gd name="connsiteX64" fmla="*/ 119902 w 6198968"/>
              <a:gd name="connsiteY64" fmla="*/ 1100666 h 3526605"/>
              <a:gd name="connsiteX65" fmla="*/ 102968 w 6198968"/>
              <a:gd name="connsiteY65" fmla="*/ 1032933 h 3526605"/>
              <a:gd name="connsiteX66" fmla="*/ 69102 w 6198968"/>
              <a:gd name="connsiteY66" fmla="*/ 880533 h 3526605"/>
              <a:gd name="connsiteX67" fmla="*/ 86035 w 6198968"/>
              <a:gd name="connsiteY67" fmla="*/ 626533 h 3526605"/>
              <a:gd name="connsiteX68" fmla="*/ 153768 w 6198968"/>
              <a:gd name="connsiteY68" fmla="*/ 592666 h 3526605"/>
              <a:gd name="connsiteX69" fmla="*/ 187635 w 6198968"/>
              <a:gd name="connsiteY69" fmla="*/ 541866 h 3526605"/>
              <a:gd name="connsiteX70" fmla="*/ 221502 w 6198968"/>
              <a:gd name="connsiteY70" fmla="*/ 440266 h 3526605"/>
              <a:gd name="connsiteX71" fmla="*/ 255368 w 6198968"/>
              <a:gd name="connsiteY71" fmla="*/ 389466 h 3526605"/>
              <a:gd name="connsiteX72" fmla="*/ 272302 w 6198968"/>
              <a:gd name="connsiteY72" fmla="*/ 338666 h 3526605"/>
              <a:gd name="connsiteX73" fmla="*/ 340035 w 6198968"/>
              <a:gd name="connsiteY73" fmla="*/ 220133 h 3526605"/>
              <a:gd name="connsiteX74" fmla="*/ 373902 w 6198968"/>
              <a:gd name="connsiteY74" fmla="*/ 118533 h 3526605"/>
              <a:gd name="connsiteX75" fmla="*/ 390835 w 6198968"/>
              <a:gd name="connsiteY75" fmla="*/ 50800 h 3526605"/>
              <a:gd name="connsiteX76" fmla="*/ 458568 w 6198968"/>
              <a:gd name="connsiteY76" fmla="*/ 33866 h 3526605"/>
              <a:gd name="connsiteX77" fmla="*/ 610968 w 6198968"/>
              <a:gd name="connsiteY77" fmla="*/ 33866 h 3526605"/>
              <a:gd name="connsiteX78" fmla="*/ 6046568 w 6198968"/>
              <a:gd name="connsiteY78" fmla="*/ 0 h 35266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</a:cxnLst>
            <a:rect l="l" t="t" r="r" b="b"/>
            <a:pathLst>
              <a:path w="6198968" h="3526605">
                <a:moveTo>
                  <a:pt x="6046568" y="0"/>
                </a:moveTo>
                <a:lnTo>
                  <a:pt x="6046568" y="0"/>
                </a:lnTo>
                <a:cubicBezTo>
                  <a:pt x="6007057" y="33867"/>
                  <a:pt x="5968311" y="68647"/>
                  <a:pt x="5928035" y="101600"/>
                </a:cubicBezTo>
                <a:cubicBezTo>
                  <a:pt x="5906192" y="119471"/>
                  <a:pt x="5881541" y="133816"/>
                  <a:pt x="5860302" y="152400"/>
                </a:cubicBezTo>
                <a:cubicBezTo>
                  <a:pt x="5836272" y="173426"/>
                  <a:pt x="5815146" y="197555"/>
                  <a:pt x="5792568" y="220133"/>
                </a:cubicBezTo>
                <a:cubicBezTo>
                  <a:pt x="5778796" y="261451"/>
                  <a:pt x="5774595" y="288906"/>
                  <a:pt x="5741768" y="321733"/>
                </a:cubicBezTo>
                <a:cubicBezTo>
                  <a:pt x="5727377" y="336124"/>
                  <a:pt x="5704582" y="340473"/>
                  <a:pt x="5690968" y="355600"/>
                </a:cubicBezTo>
                <a:cubicBezTo>
                  <a:pt x="5653209" y="397555"/>
                  <a:pt x="5589368" y="491066"/>
                  <a:pt x="5589368" y="491066"/>
                </a:cubicBezTo>
                <a:cubicBezTo>
                  <a:pt x="5549658" y="610200"/>
                  <a:pt x="5609323" y="471112"/>
                  <a:pt x="5504702" y="575733"/>
                </a:cubicBezTo>
                <a:cubicBezTo>
                  <a:pt x="5332829" y="747606"/>
                  <a:pt x="5595765" y="560179"/>
                  <a:pt x="5420035" y="677333"/>
                </a:cubicBezTo>
                <a:cubicBezTo>
                  <a:pt x="5414391" y="694266"/>
                  <a:pt x="5413003" y="713281"/>
                  <a:pt x="5403102" y="728133"/>
                </a:cubicBezTo>
                <a:cubicBezTo>
                  <a:pt x="5377026" y="767247"/>
                  <a:pt x="5338986" y="787810"/>
                  <a:pt x="5301502" y="812800"/>
                </a:cubicBezTo>
                <a:cubicBezTo>
                  <a:pt x="5211190" y="948267"/>
                  <a:pt x="5329725" y="784578"/>
                  <a:pt x="5216835" y="897466"/>
                </a:cubicBezTo>
                <a:cubicBezTo>
                  <a:pt x="5202444" y="911857"/>
                  <a:pt x="5195997" y="932632"/>
                  <a:pt x="5182968" y="948266"/>
                </a:cubicBezTo>
                <a:cubicBezTo>
                  <a:pt x="5167637" y="966663"/>
                  <a:pt x="5149101" y="982133"/>
                  <a:pt x="5132168" y="999066"/>
                </a:cubicBezTo>
                <a:cubicBezTo>
                  <a:pt x="5120879" y="1021644"/>
                  <a:pt x="5111681" y="1045394"/>
                  <a:pt x="5098302" y="1066800"/>
                </a:cubicBezTo>
                <a:cubicBezTo>
                  <a:pt x="5083344" y="1090732"/>
                  <a:pt x="5061504" y="1110029"/>
                  <a:pt x="5047502" y="1134533"/>
                </a:cubicBezTo>
                <a:cubicBezTo>
                  <a:pt x="4988882" y="1237117"/>
                  <a:pt x="5075959" y="1139941"/>
                  <a:pt x="4996702" y="1219200"/>
                </a:cubicBezTo>
                <a:lnTo>
                  <a:pt x="4776568" y="1540933"/>
                </a:lnTo>
                <a:lnTo>
                  <a:pt x="5386168" y="2387600"/>
                </a:lnTo>
                <a:lnTo>
                  <a:pt x="5504702" y="2709333"/>
                </a:lnTo>
                <a:cubicBezTo>
                  <a:pt x="5549857" y="2731911"/>
                  <a:pt x="5597576" y="2749962"/>
                  <a:pt x="5640168" y="2777066"/>
                </a:cubicBezTo>
                <a:cubicBezTo>
                  <a:pt x="5736594" y="2838428"/>
                  <a:pt x="5642412" y="2845549"/>
                  <a:pt x="5792568" y="2895600"/>
                </a:cubicBezTo>
                <a:lnTo>
                  <a:pt x="5894168" y="2929466"/>
                </a:lnTo>
                <a:cubicBezTo>
                  <a:pt x="5905457" y="2946399"/>
                  <a:pt x="5913644" y="2965875"/>
                  <a:pt x="5928035" y="2980266"/>
                </a:cubicBezTo>
                <a:cubicBezTo>
                  <a:pt x="5942426" y="2994657"/>
                  <a:pt x="5968049" y="2996875"/>
                  <a:pt x="5978835" y="3014133"/>
                </a:cubicBezTo>
                <a:cubicBezTo>
                  <a:pt x="5997755" y="3044405"/>
                  <a:pt x="6001413" y="3081866"/>
                  <a:pt x="6012702" y="3115733"/>
                </a:cubicBezTo>
                <a:cubicBezTo>
                  <a:pt x="6018346" y="3132666"/>
                  <a:pt x="6019734" y="3151682"/>
                  <a:pt x="6029635" y="3166533"/>
                </a:cubicBezTo>
                <a:cubicBezTo>
                  <a:pt x="6119947" y="3302000"/>
                  <a:pt x="6001413" y="3138311"/>
                  <a:pt x="6114302" y="3251200"/>
                </a:cubicBezTo>
                <a:cubicBezTo>
                  <a:pt x="6134258" y="3271156"/>
                  <a:pt x="6147035" y="3297252"/>
                  <a:pt x="6165102" y="3318933"/>
                </a:cubicBezTo>
                <a:cubicBezTo>
                  <a:pt x="6175322" y="3331198"/>
                  <a:pt x="6187679" y="3341511"/>
                  <a:pt x="6198968" y="3352800"/>
                </a:cubicBezTo>
                <a:lnTo>
                  <a:pt x="6198968" y="3352800"/>
                </a:lnTo>
                <a:lnTo>
                  <a:pt x="5199902" y="3420533"/>
                </a:lnTo>
                <a:cubicBezTo>
                  <a:pt x="5052577" y="3436902"/>
                  <a:pt x="4985839" y="3446059"/>
                  <a:pt x="4827368" y="3454400"/>
                </a:cubicBezTo>
                <a:cubicBezTo>
                  <a:pt x="4686339" y="3461823"/>
                  <a:pt x="4545146" y="3465689"/>
                  <a:pt x="4404035" y="3471333"/>
                </a:cubicBezTo>
                <a:cubicBezTo>
                  <a:pt x="4106353" y="3570561"/>
                  <a:pt x="4325731" y="3510294"/>
                  <a:pt x="3675902" y="3488266"/>
                </a:cubicBezTo>
                <a:cubicBezTo>
                  <a:pt x="3551667" y="3484055"/>
                  <a:pt x="3427546" y="3476977"/>
                  <a:pt x="3303368" y="3471333"/>
                </a:cubicBezTo>
                <a:cubicBezTo>
                  <a:pt x="1705723" y="3506446"/>
                  <a:pt x="2273654" y="3454079"/>
                  <a:pt x="1593102" y="3522133"/>
                </a:cubicBezTo>
                <a:cubicBezTo>
                  <a:pt x="1378613" y="3516489"/>
                  <a:pt x="1163967" y="3515169"/>
                  <a:pt x="949635" y="3505200"/>
                </a:cubicBezTo>
                <a:cubicBezTo>
                  <a:pt x="887957" y="3502331"/>
                  <a:pt x="867160" y="3486473"/>
                  <a:pt x="814168" y="3471333"/>
                </a:cubicBezTo>
                <a:cubicBezTo>
                  <a:pt x="791791" y="3464940"/>
                  <a:pt x="768812" y="3460794"/>
                  <a:pt x="746435" y="3454400"/>
                </a:cubicBezTo>
                <a:cubicBezTo>
                  <a:pt x="729272" y="3449496"/>
                  <a:pt x="713328" y="3439825"/>
                  <a:pt x="695635" y="3437466"/>
                </a:cubicBezTo>
                <a:cubicBezTo>
                  <a:pt x="628263" y="3428483"/>
                  <a:pt x="560066" y="3427296"/>
                  <a:pt x="492435" y="3420533"/>
                </a:cubicBezTo>
                <a:cubicBezTo>
                  <a:pt x="288096" y="3400100"/>
                  <a:pt x="427820" y="3403600"/>
                  <a:pt x="272302" y="3403600"/>
                </a:cubicBezTo>
                <a:lnTo>
                  <a:pt x="221502" y="3335866"/>
                </a:lnTo>
                <a:cubicBezTo>
                  <a:pt x="210213" y="3285066"/>
                  <a:pt x="204091" y="3232835"/>
                  <a:pt x="187635" y="3183466"/>
                </a:cubicBezTo>
                <a:cubicBezTo>
                  <a:pt x="181199" y="3164159"/>
                  <a:pt x="162869" y="3150869"/>
                  <a:pt x="153768" y="3132666"/>
                </a:cubicBezTo>
                <a:cubicBezTo>
                  <a:pt x="83661" y="2992452"/>
                  <a:pt x="200026" y="3176652"/>
                  <a:pt x="102968" y="3031066"/>
                </a:cubicBezTo>
                <a:cubicBezTo>
                  <a:pt x="97324" y="3008488"/>
                  <a:pt x="94207" y="2985124"/>
                  <a:pt x="86035" y="2963333"/>
                </a:cubicBezTo>
                <a:cubicBezTo>
                  <a:pt x="77172" y="2939698"/>
                  <a:pt x="62112" y="2918802"/>
                  <a:pt x="52168" y="2895600"/>
                </a:cubicBezTo>
                <a:cubicBezTo>
                  <a:pt x="45137" y="2879194"/>
                  <a:pt x="40879" y="2861733"/>
                  <a:pt x="35235" y="2844800"/>
                </a:cubicBezTo>
                <a:cubicBezTo>
                  <a:pt x="29591" y="2799644"/>
                  <a:pt x="25783" y="2754221"/>
                  <a:pt x="18302" y="2709333"/>
                </a:cubicBezTo>
                <a:cubicBezTo>
                  <a:pt x="14476" y="2686377"/>
                  <a:pt x="-5319" y="2663891"/>
                  <a:pt x="1368" y="2641600"/>
                </a:cubicBezTo>
                <a:cubicBezTo>
                  <a:pt x="13064" y="2602614"/>
                  <a:pt x="69102" y="2540000"/>
                  <a:pt x="69102" y="2540000"/>
                </a:cubicBezTo>
                <a:cubicBezTo>
                  <a:pt x="102067" y="2441104"/>
                  <a:pt x="60242" y="2531926"/>
                  <a:pt x="136835" y="2455333"/>
                </a:cubicBezTo>
                <a:cubicBezTo>
                  <a:pt x="151226" y="2440942"/>
                  <a:pt x="158873" y="2421094"/>
                  <a:pt x="170702" y="2404533"/>
                </a:cubicBezTo>
                <a:cubicBezTo>
                  <a:pt x="183490" y="2386629"/>
                  <a:pt x="242063" y="2312610"/>
                  <a:pt x="255368" y="2286000"/>
                </a:cubicBezTo>
                <a:cubicBezTo>
                  <a:pt x="263350" y="2270035"/>
                  <a:pt x="265271" y="2251606"/>
                  <a:pt x="272302" y="2235200"/>
                </a:cubicBezTo>
                <a:cubicBezTo>
                  <a:pt x="282246" y="2211998"/>
                  <a:pt x="294879" y="2190044"/>
                  <a:pt x="306168" y="2167466"/>
                </a:cubicBezTo>
                <a:cubicBezTo>
                  <a:pt x="336122" y="2017701"/>
                  <a:pt x="320197" y="2143733"/>
                  <a:pt x="306168" y="1947333"/>
                </a:cubicBezTo>
                <a:cubicBezTo>
                  <a:pt x="298115" y="1834590"/>
                  <a:pt x="299027" y="1721271"/>
                  <a:pt x="289235" y="1608666"/>
                </a:cubicBezTo>
                <a:cubicBezTo>
                  <a:pt x="287689" y="1590884"/>
                  <a:pt x="276998" y="1575086"/>
                  <a:pt x="272302" y="1557866"/>
                </a:cubicBezTo>
                <a:cubicBezTo>
                  <a:pt x="259280" y="1510120"/>
                  <a:pt x="230526" y="1372715"/>
                  <a:pt x="204568" y="1320800"/>
                </a:cubicBezTo>
                <a:lnTo>
                  <a:pt x="136835" y="1185333"/>
                </a:lnTo>
                <a:cubicBezTo>
                  <a:pt x="131191" y="1157111"/>
                  <a:pt x="126146" y="1128762"/>
                  <a:pt x="119902" y="1100666"/>
                </a:cubicBezTo>
                <a:cubicBezTo>
                  <a:pt x="114853" y="1077948"/>
                  <a:pt x="107532" y="1055754"/>
                  <a:pt x="102968" y="1032933"/>
                </a:cubicBezTo>
                <a:cubicBezTo>
                  <a:pt x="73165" y="883918"/>
                  <a:pt x="102058" y="979402"/>
                  <a:pt x="69102" y="880533"/>
                </a:cubicBezTo>
                <a:cubicBezTo>
                  <a:pt x="74746" y="795866"/>
                  <a:pt x="62092" y="707940"/>
                  <a:pt x="86035" y="626533"/>
                </a:cubicBezTo>
                <a:cubicBezTo>
                  <a:pt x="93158" y="602316"/>
                  <a:pt x="134376" y="608826"/>
                  <a:pt x="153768" y="592666"/>
                </a:cubicBezTo>
                <a:cubicBezTo>
                  <a:pt x="169402" y="579637"/>
                  <a:pt x="176346" y="558799"/>
                  <a:pt x="187635" y="541866"/>
                </a:cubicBezTo>
                <a:cubicBezTo>
                  <a:pt x="198924" y="507999"/>
                  <a:pt x="201700" y="469969"/>
                  <a:pt x="221502" y="440266"/>
                </a:cubicBezTo>
                <a:cubicBezTo>
                  <a:pt x="232791" y="423333"/>
                  <a:pt x="246267" y="407669"/>
                  <a:pt x="255368" y="389466"/>
                </a:cubicBezTo>
                <a:cubicBezTo>
                  <a:pt x="263350" y="373501"/>
                  <a:pt x="265271" y="355072"/>
                  <a:pt x="272302" y="338666"/>
                </a:cubicBezTo>
                <a:cubicBezTo>
                  <a:pt x="298084" y="278507"/>
                  <a:pt x="306021" y="271154"/>
                  <a:pt x="340035" y="220133"/>
                </a:cubicBezTo>
                <a:lnTo>
                  <a:pt x="373902" y="118533"/>
                </a:lnTo>
                <a:cubicBezTo>
                  <a:pt x="392620" y="62379"/>
                  <a:pt x="390835" y="85582"/>
                  <a:pt x="390835" y="50800"/>
                </a:cubicBezTo>
                <a:lnTo>
                  <a:pt x="458568" y="33866"/>
                </a:lnTo>
                <a:lnTo>
                  <a:pt x="610968" y="33866"/>
                </a:lnTo>
                <a:lnTo>
                  <a:pt x="6046568" y="0"/>
                </a:lnTo>
                <a:close/>
              </a:path>
            </a:pathLst>
          </a:custGeom>
          <a:solidFill>
            <a:srgbClr val="B9DA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487071" y="2345816"/>
            <a:ext cx="6373906" cy="20300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280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创</a:t>
            </a:r>
            <a:r>
              <a:rPr lang="zh-CN" altLang="en-US" sz="280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世记</a:t>
            </a:r>
            <a:r>
              <a:rPr lang="en-US" altLang="zh-CN" sz="280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32:30  </a:t>
            </a:r>
            <a:r>
              <a:rPr lang="zh-CN" altLang="zh-CN" sz="280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雅各便给那地方起名叫</a:t>
            </a:r>
            <a:r>
              <a:rPr lang="zh-CN" altLang="zh-CN" sz="2800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毗</a:t>
            </a:r>
            <a:r>
              <a:rPr lang="zh-CN" altLang="zh-CN" sz="2800" dirty="0">
                <a:solidFill>
                  <a:schemeClr val="tx1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（</a:t>
            </a:r>
            <a:r>
              <a:rPr lang="en-GB" altLang="zh-CN" sz="2800" dirty="0" err="1">
                <a:effectLst/>
                <a:latin typeface="Arial" panose="020B0604020202020204" pitchFamily="34" charset="0"/>
                <a:sym typeface="+mn-ea"/>
              </a:rPr>
              <a:t>pí</a:t>
            </a:r>
            <a:r>
              <a:rPr lang="zh-CN" altLang="zh-CN" sz="280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）</a:t>
            </a:r>
            <a:r>
              <a:rPr lang="zh-CN" altLang="zh-CN" sz="280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努伊勒（就是</a:t>
            </a:r>
            <a:r>
              <a:rPr lang="en-US" altLang="zh-CN" sz="280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“</a:t>
            </a:r>
            <a:r>
              <a:rPr lang="zh-CN" altLang="zh-CN" sz="280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　神之面</a:t>
            </a:r>
            <a:r>
              <a:rPr lang="en-US" altLang="zh-CN" sz="280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”</a:t>
            </a:r>
            <a:r>
              <a:rPr lang="zh-CN" altLang="zh-CN" sz="280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的意思）。</a:t>
            </a:r>
            <a:endParaRPr kumimoji="1" lang="zh-CN" altLang="en-US" sz="2800" dirty="0"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  <p:sp>
        <p:nvSpPr>
          <p:cNvPr id="3" name="文本框 4"/>
          <p:cNvSpPr txBox="1"/>
          <p:nvPr/>
        </p:nvSpPr>
        <p:spPr>
          <a:xfrm>
            <a:off x="5477510" y="4753610"/>
            <a:ext cx="3926840" cy="368300"/>
          </a:xfrm>
          <a:prstGeom prst="rect">
            <a:avLst/>
          </a:prstGeom>
          <a:solidFill>
            <a:schemeClr val="bg1"/>
          </a:solidFill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1800" dirty="0">
                <a:solidFill>
                  <a:srgbClr val="000000"/>
                </a:solidFill>
                <a:effectLst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lang="zh-CN" altLang="zh-CN" sz="180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备注：在圣经中出现</a:t>
            </a:r>
            <a:r>
              <a:rPr lang="en-US" altLang="zh-CN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82</a:t>
            </a:r>
            <a:r>
              <a:rPr lang="zh-CN" altLang="zh-CN" sz="180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处，用于人名。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8598" y="2334488"/>
            <a:ext cx="2476507" cy="2476507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5" name="文本框 4"/>
          <p:cNvSpPr txBox="1"/>
          <p:nvPr/>
        </p:nvSpPr>
        <p:spPr>
          <a:xfrm>
            <a:off x="4986779" y="2724212"/>
            <a:ext cx="1451728" cy="22159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13800" b="1" dirty="0">
                <a:solidFill>
                  <a:srgbClr val="FF0000"/>
                </a:solidFill>
                <a:effectLst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endParaRPr lang="zh-CN" altLang="en-US" sz="13800" dirty="0"/>
          </a:p>
        </p:txBody>
      </p:sp>
      <p:sp>
        <p:nvSpPr>
          <p:cNvPr id="7" name="文本框 6"/>
          <p:cNvSpPr txBox="1"/>
          <p:nvPr/>
        </p:nvSpPr>
        <p:spPr>
          <a:xfrm>
            <a:off x="4812295" y="2140060"/>
            <a:ext cx="2076450" cy="26460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zh-CN" sz="1660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玷</a:t>
            </a:r>
            <a:r>
              <a:rPr lang="zh-CN" altLang="zh-CN" sz="9600" dirty="0">
                <a:effectLst/>
              </a:rPr>
              <a:t> </a:t>
            </a:r>
            <a:endParaRPr lang="zh-CN" altLang="en-US" sz="13800" dirty="0"/>
          </a:p>
        </p:txBody>
      </p:sp>
      <p:sp>
        <p:nvSpPr>
          <p:cNvPr id="8" name="文本框 7"/>
          <p:cNvSpPr txBox="1"/>
          <p:nvPr/>
        </p:nvSpPr>
        <p:spPr>
          <a:xfrm>
            <a:off x="5231598" y="1435051"/>
            <a:ext cx="1450506" cy="8299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480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diàn</a:t>
            </a:r>
            <a:r>
              <a:rPr lang="zh-CN" altLang="zh-CN" sz="48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6202045" y="4980305"/>
            <a:ext cx="6096000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zh-CN" sz="2400" dirty="0">
                <a:solidFill>
                  <a:srgbClr val="00B0F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释义：使蒙受耻辱，污损</a:t>
            </a:r>
            <a:r>
              <a:rPr lang="zh-CN" altLang="en-US" sz="2400" dirty="0">
                <a:solidFill>
                  <a:srgbClr val="00B0F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。</a:t>
            </a:r>
            <a:endParaRPr lang="zh-CN" altLang="zh-CN" sz="2400" dirty="0">
              <a:solidFill>
                <a:srgbClr val="00B0F0"/>
              </a:solidFill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图片 29"/>
          <p:cNvPicPr>
            <a:picLocks noChangeAspect="1"/>
          </p:cNvPicPr>
          <p:nvPr/>
        </p:nvPicPr>
        <p:blipFill rotWithShape="1">
          <a:blip r:embed="rId2" cstate="print">
            <a:duotone>
              <a:prstClr val="black"/>
              <a:schemeClr val="accent5">
                <a:lumMod val="40000"/>
                <a:lumOff val="6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624" t="19377" r="26887" b="15785"/>
          <a:stretch>
            <a:fillRect/>
          </a:stretch>
        </p:blipFill>
        <p:spPr>
          <a:xfrm>
            <a:off x="4256459" y="1243712"/>
            <a:ext cx="480071" cy="480071"/>
          </a:xfrm>
          <a:custGeom>
            <a:avLst/>
            <a:gdLst>
              <a:gd name="connsiteX0" fmla="*/ 857937 w 1715874"/>
              <a:gd name="connsiteY0" fmla="*/ 0 h 1715874"/>
              <a:gd name="connsiteX1" fmla="*/ 1715874 w 1715874"/>
              <a:gd name="connsiteY1" fmla="*/ 857937 h 1715874"/>
              <a:gd name="connsiteX2" fmla="*/ 857937 w 1715874"/>
              <a:gd name="connsiteY2" fmla="*/ 1715874 h 1715874"/>
              <a:gd name="connsiteX3" fmla="*/ 0 w 1715874"/>
              <a:gd name="connsiteY3" fmla="*/ 857937 h 1715874"/>
              <a:gd name="connsiteX4" fmla="*/ 857937 w 1715874"/>
              <a:gd name="connsiteY4" fmla="*/ 0 h 17158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15874" h="1715874">
                <a:moveTo>
                  <a:pt x="857937" y="0"/>
                </a:moveTo>
                <a:cubicBezTo>
                  <a:pt x="1331763" y="0"/>
                  <a:pt x="1715874" y="384111"/>
                  <a:pt x="1715874" y="857937"/>
                </a:cubicBezTo>
                <a:cubicBezTo>
                  <a:pt x="1715874" y="1331763"/>
                  <a:pt x="1331763" y="1715874"/>
                  <a:pt x="857937" y="1715874"/>
                </a:cubicBezTo>
                <a:cubicBezTo>
                  <a:pt x="384111" y="1715874"/>
                  <a:pt x="0" y="1331763"/>
                  <a:pt x="0" y="857937"/>
                </a:cubicBezTo>
                <a:cubicBezTo>
                  <a:pt x="0" y="384111"/>
                  <a:pt x="384111" y="0"/>
                  <a:pt x="857937" y="0"/>
                </a:cubicBezTo>
                <a:close/>
              </a:path>
            </a:pathLst>
          </a:custGeom>
        </p:spPr>
      </p:pic>
      <p:sp>
        <p:nvSpPr>
          <p:cNvPr id="29" name="文本框 4"/>
          <p:cNvSpPr txBox="1"/>
          <p:nvPr/>
        </p:nvSpPr>
        <p:spPr>
          <a:xfrm>
            <a:off x="4890845" y="1172077"/>
            <a:ext cx="2410310" cy="64516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360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玷</a:t>
            </a:r>
            <a:r>
              <a:rPr lang="zh-CN" altLang="zh-CN" sz="3600" dirty="0">
                <a:effectLst/>
              </a:rPr>
              <a:t> </a:t>
            </a:r>
            <a:endParaRPr lang="zh-CN" altLang="en-US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nk Free" panose="03080402000500000000" pitchFamily="2" charset="0"/>
              <a:ea typeface="方正仿宋简体" pitchFamily="2" charset="-122"/>
            </a:endParaRPr>
          </a:p>
        </p:txBody>
      </p:sp>
      <p:sp>
        <p:nvSpPr>
          <p:cNvPr id="7" name="任意多边形: 形状 6"/>
          <p:cNvSpPr/>
          <p:nvPr/>
        </p:nvSpPr>
        <p:spPr>
          <a:xfrm>
            <a:off x="1519518" y="2167467"/>
            <a:ext cx="9274377" cy="3526605"/>
          </a:xfrm>
          <a:custGeom>
            <a:avLst/>
            <a:gdLst>
              <a:gd name="connsiteX0" fmla="*/ 6046568 w 6198968"/>
              <a:gd name="connsiteY0" fmla="*/ 0 h 3526605"/>
              <a:gd name="connsiteX1" fmla="*/ 6046568 w 6198968"/>
              <a:gd name="connsiteY1" fmla="*/ 0 h 3526605"/>
              <a:gd name="connsiteX2" fmla="*/ 5928035 w 6198968"/>
              <a:gd name="connsiteY2" fmla="*/ 101600 h 3526605"/>
              <a:gd name="connsiteX3" fmla="*/ 5860302 w 6198968"/>
              <a:gd name="connsiteY3" fmla="*/ 152400 h 3526605"/>
              <a:gd name="connsiteX4" fmla="*/ 5792568 w 6198968"/>
              <a:gd name="connsiteY4" fmla="*/ 220133 h 3526605"/>
              <a:gd name="connsiteX5" fmla="*/ 5741768 w 6198968"/>
              <a:gd name="connsiteY5" fmla="*/ 321733 h 3526605"/>
              <a:gd name="connsiteX6" fmla="*/ 5690968 w 6198968"/>
              <a:gd name="connsiteY6" fmla="*/ 355600 h 3526605"/>
              <a:gd name="connsiteX7" fmla="*/ 5589368 w 6198968"/>
              <a:gd name="connsiteY7" fmla="*/ 491066 h 3526605"/>
              <a:gd name="connsiteX8" fmla="*/ 5504702 w 6198968"/>
              <a:gd name="connsiteY8" fmla="*/ 575733 h 3526605"/>
              <a:gd name="connsiteX9" fmla="*/ 5420035 w 6198968"/>
              <a:gd name="connsiteY9" fmla="*/ 677333 h 3526605"/>
              <a:gd name="connsiteX10" fmla="*/ 5403102 w 6198968"/>
              <a:gd name="connsiteY10" fmla="*/ 728133 h 3526605"/>
              <a:gd name="connsiteX11" fmla="*/ 5301502 w 6198968"/>
              <a:gd name="connsiteY11" fmla="*/ 812800 h 3526605"/>
              <a:gd name="connsiteX12" fmla="*/ 5216835 w 6198968"/>
              <a:gd name="connsiteY12" fmla="*/ 897466 h 3526605"/>
              <a:gd name="connsiteX13" fmla="*/ 5182968 w 6198968"/>
              <a:gd name="connsiteY13" fmla="*/ 948266 h 3526605"/>
              <a:gd name="connsiteX14" fmla="*/ 5132168 w 6198968"/>
              <a:gd name="connsiteY14" fmla="*/ 999066 h 3526605"/>
              <a:gd name="connsiteX15" fmla="*/ 5098302 w 6198968"/>
              <a:gd name="connsiteY15" fmla="*/ 1066800 h 3526605"/>
              <a:gd name="connsiteX16" fmla="*/ 5047502 w 6198968"/>
              <a:gd name="connsiteY16" fmla="*/ 1134533 h 3526605"/>
              <a:gd name="connsiteX17" fmla="*/ 4996702 w 6198968"/>
              <a:gd name="connsiteY17" fmla="*/ 1219200 h 3526605"/>
              <a:gd name="connsiteX18" fmla="*/ 4776568 w 6198968"/>
              <a:gd name="connsiteY18" fmla="*/ 1540933 h 3526605"/>
              <a:gd name="connsiteX19" fmla="*/ 5386168 w 6198968"/>
              <a:gd name="connsiteY19" fmla="*/ 2387600 h 3526605"/>
              <a:gd name="connsiteX20" fmla="*/ 5504702 w 6198968"/>
              <a:gd name="connsiteY20" fmla="*/ 2709333 h 3526605"/>
              <a:gd name="connsiteX21" fmla="*/ 5640168 w 6198968"/>
              <a:gd name="connsiteY21" fmla="*/ 2777066 h 3526605"/>
              <a:gd name="connsiteX22" fmla="*/ 5792568 w 6198968"/>
              <a:gd name="connsiteY22" fmla="*/ 2895600 h 3526605"/>
              <a:gd name="connsiteX23" fmla="*/ 5894168 w 6198968"/>
              <a:gd name="connsiteY23" fmla="*/ 2929466 h 3526605"/>
              <a:gd name="connsiteX24" fmla="*/ 5928035 w 6198968"/>
              <a:gd name="connsiteY24" fmla="*/ 2980266 h 3526605"/>
              <a:gd name="connsiteX25" fmla="*/ 5978835 w 6198968"/>
              <a:gd name="connsiteY25" fmla="*/ 3014133 h 3526605"/>
              <a:gd name="connsiteX26" fmla="*/ 6012702 w 6198968"/>
              <a:gd name="connsiteY26" fmla="*/ 3115733 h 3526605"/>
              <a:gd name="connsiteX27" fmla="*/ 6029635 w 6198968"/>
              <a:gd name="connsiteY27" fmla="*/ 3166533 h 3526605"/>
              <a:gd name="connsiteX28" fmla="*/ 6114302 w 6198968"/>
              <a:gd name="connsiteY28" fmla="*/ 3251200 h 3526605"/>
              <a:gd name="connsiteX29" fmla="*/ 6165102 w 6198968"/>
              <a:gd name="connsiteY29" fmla="*/ 3318933 h 3526605"/>
              <a:gd name="connsiteX30" fmla="*/ 6198968 w 6198968"/>
              <a:gd name="connsiteY30" fmla="*/ 3352800 h 3526605"/>
              <a:gd name="connsiteX31" fmla="*/ 6198968 w 6198968"/>
              <a:gd name="connsiteY31" fmla="*/ 3352800 h 3526605"/>
              <a:gd name="connsiteX32" fmla="*/ 5199902 w 6198968"/>
              <a:gd name="connsiteY32" fmla="*/ 3420533 h 3526605"/>
              <a:gd name="connsiteX33" fmla="*/ 4827368 w 6198968"/>
              <a:gd name="connsiteY33" fmla="*/ 3454400 h 3526605"/>
              <a:gd name="connsiteX34" fmla="*/ 4404035 w 6198968"/>
              <a:gd name="connsiteY34" fmla="*/ 3471333 h 3526605"/>
              <a:gd name="connsiteX35" fmla="*/ 3675902 w 6198968"/>
              <a:gd name="connsiteY35" fmla="*/ 3488266 h 3526605"/>
              <a:gd name="connsiteX36" fmla="*/ 3303368 w 6198968"/>
              <a:gd name="connsiteY36" fmla="*/ 3471333 h 3526605"/>
              <a:gd name="connsiteX37" fmla="*/ 1593102 w 6198968"/>
              <a:gd name="connsiteY37" fmla="*/ 3522133 h 3526605"/>
              <a:gd name="connsiteX38" fmla="*/ 949635 w 6198968"/>
              <a:gd name="connsiteY38" fmla="*/ 3505200 h 3526605"/>
              <a:gd name="connsiteX39" fmla="*/ 814168 w 6198968"/>
              <a:gd name="connsiteY39" fmla="*/ 3471333 h 3526605"/>
              <a:gd name="connsiteX40" fmla="*/ 746435 w 6198968"/>
              <a:gd name="connsiteY40" fmla="*/ 3454400 h 3526605"/>
              <a:gd name="connsiteX41" fmla="*/ 695635 w 6198968"/>
              <a:gd name="connsiteY41" fmla="*/ 3437466 h 3526605"/>
              <a:gd name="connsiteX42" fmla="*/ 492435 w 6198968"/>
              <a:gd name="connsiteY42" fmla="*/ 3420533 h 3526605"/>
              <a:gd name="connsiteX43" fmla="*/ 272302 w 6198968"/>
              <a:gd name="connsiteY43" fmla="*/ 3403600 h 3526605"/>
              <a:gd name="connsiteX44" fmla="*/ 221502 w 6198968"/>
              <a:gd name="connsiteY44" fmla="*/ 3335866 h 3526605"/>
              <a:gd name="connsiteX45" fmla="*/ 187635 w 6198968"/>
              <a:gd name="connsiteY45" fmla="*/ 3183466 h 3526605"/>
              <a:gd name="connsiteX46" fmla="*/ 153768 w 6198968"/>
              <a:gd name="connsiteY46" fmla="*/ 3132666 h 3526605"/>
              <a:gd name="connsiteX47" fmla="*/ 102968 w 6198968"/>
              <a:gd name="connsiteY47" fmla="*/ 3031066 h 3526605"/>
              <a:gd name="connsiteX48" fmla="*/ 86035 w 6198968"/>
              <a:gd name="connsiteY48" fmla="*/ 2963333 h 3526605"/>
              <a:gd name="connsiteX49" fmla="*/ 52168 w 6198968"/>
              <a:gd name="connsiteY49" fmla="*/ 2895600 h 3526605"/>
              <a:gd name="connsiteX50" fmla="*/ 35235 w 6198968"/>
              <a:gd name="connsiteY50" fmla="*/ 2844800 h 3526605"/>
              <a:gd name="connsiteX51" fmla="*/ 18302 w 6198968"/>
              <a:gd name="connsiteY51" fmla="*/ 2709333 h 3526605"/>
              <a:gd name="connsiteX52" fmla="*/ 1368 w 6198968"/>
              <a:gd name="connsiteY52" fmla="*/ 2641600 h 3526605"/>
              <a:gd name="connsiteX53" fmla="*/ 69102 w 6198968"/>
              <a:gd name="connsiteY53" fmla="*/ 2540000 h 3526605"/>
              <a:gd name="connsiteX54" fmla="*/ 136835 w 6198968"/>
              <a:gd name="connsiteY54" fmla="*/ 2455333 h 3526605"/>
              <a:gd name="connsiteX55" fmla="*/ 170702 w 6198968"/>
              <a:gd name="connsiteY55" fmla="*/ 2404533 h 3526605"/>
              <a:gd name="connsiteX56" fmla="*/ 255368 w 6198968"/>
              <a:gd name="connsiteY56" fmla="*/ 2286000 h 3526605"/>
              <a:gd name="connsiteX57" fmla="*/ 272302 w 6198968"/>
              <a:gd name="connsiteY57" fmla="*/ 2235200 h 3526605"/>
              <a:gd name="connsiteX58" fmla="*/ 306168 w 6198968"/>
              <a:gd name="connsiteY58" fmla="*/ 2167466 h 3526605"/>
              <a:gd name="connsiteX59" fmla="*/ 306168 w 6198968"/>
              <a:gd name="connsiteY59" fmla="*/ 1947333 h 3526605"/>
              <a:gd name="connsiteX60" fmla="*/ 289235 w 6198968"/>
              <a:gd name="connsiteY60" fmla="*/ 1608666 h 3526605"/>
              <a:gd name="connsiteX61" fmla="*/ 272302 w 6198968"/>
              <a:gd name="connsiteY61" fmla="*/ 1557866 h 3526605"/>
              <a:gd name="connsiteX62" fmla="*/ 204568 w 6198968"/>
              <a:gd name="connsiteY62" fmla="*/ 1320800 h 3526605"/>
              <a:gd name="connsiteX63" fmla="*/ 136835 w 6198968"/>
              <a:gd name="connsiteY63" fmla="*/ 1185333 h 3526605"/>
              <a:gd name="connsiteX64" fmla="*/ 119902 w 6198968"/>
              <a:gd name="connsiteY64" fmla="*/ 1100666 h 3526605"/>
              <a:gd name="connsiteX65" fmla="*/ 102968 w 6198968"/>
              <a:gd name="connsiteY65" fmla="*/ 1032933 h 3526605"/>
              <a:gd name="connsiteX66" fmla="*/ 69102 w 6198968"/>
              <a:gd name="connsiteY66" fmla="*/ 880533 h 3526605"/>
              <a:gd name="connsiteX67" fmla="*/ 86035 w 6198968"/>
              <a:gd name="connsiteY67" fmla="*/ 626533 h 3526605"/>
              <a:gd name="connsiteX68" fmla="*/ 153768 w 6198968"/>
              <a:gd name="connsiteY68" fmla="*/ 592666 h 3526605"/>
              <a:gd name="connsiteX69" fmla="*/ 187635 w 6198968"/>
              <a:gd name="connsiteY69" fmla="*/ 541866 h 3526605"/>
              <a:gd name="connsiteX70" fmla="*/ 221502 w 6198968"/>
              <a:gd name="connsiteY70" fmla="*/ 440266 h 3526605"/>
              <a:gd name="connsiteX71" fmla="*/ 255368 w 6198968"/>
              <a:gd name="connsiteY71" fmla="*/ 389466 h 3526605"/>
              <a:gd name="connsiteX72" fmla="*/ 272302 w 6198968"/>
              <a:gd name="connsiteY72" fmla="*/ 338666 h 3526605"/>
              <a:gd name="connsiteX73" fmla="*/ 340035 w 6198968"/>
              <a:gd name="connsiteY73" fmla="*/ 220133 h 3526605"/>
              <a:gd name="connsiteX74" fmla="*/ 373902 w 6198968"/>
              <a:gd name="connsiteY74" fmla="*/ 118533 h 3526605"/>
              <a:gd name="connsiteX75" fmla="*/ 390835 w 6198968"/>
              <a:gd name="connsiteY75" fmla="*/ 50800 h 3526605"/>
              <a:gd name="connsiteX76" fmla="*/ 458568 w 6198968"/>
              <a:gd name="connsiteY76" fmla="*/ 33866 h 3526605"/>
              <a:gd name="connsiteX77" fmla="*/ 610968 w 6198968"/>
              <a:gd name="connsiteY77" fmla="*/ 33866 h 3526605"/>
              <a:gd name="connsiteX78" fmla="*/ 6046568 w 6198968"/>
              <a:gd name="connsiteY78" fmla="*/ 0 h 35266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</a:cxnLst>
            <a:rect l="l" t="t" r="r" b="b"/>
            <a:pathLst>
              <a:path w="6198968" h="3526605">
                <a:moveTo>
                  <a:pt x="6046568" y="0"/>
                </a:moveTo>
                <a:lnTo>
                  <a:pt x="6046568" y="0"/>
                </a:lnTo>
                <a:cubicBezTo>
                  <a:pt x="6007057" y="33867"/>
                  <a:pt x="5968311" y="68647"/>
                  <a:pt x="5928035" y="101600"/>
                </a:cubicBezTo>
                <a:cubicBezTo>
                  <a:pt x="5906192" y="119471"/>
                  <a:pt x="5881541" y="133816"/>
                  <a:pt x="5860302" y="152400"/>
                </a:cubicBezTo>
                <a:cubicBezTo>
                  <a:pt x="5836272" y="173426"/>
                  <a:pt x="5815146" y="197555"/>
                  <a:pt x="5792568" y="220133"/>
                </a:cubicBezTo>
                <a:cubicBezTo>
                  <a:pt x="5778796" y="261451"/>
                  <a:pt x="5774595" y="288906"/>
                  <a:pt x="5741768" y="321733"/>
                </a:cubicBezTo>
                <a:cubicBezTo>
                  <a:pt x="5727377" y="336124"/>
                  <a:pt x="5704582" y="340473"/>
                  <a:pt x="5690968" y="355600"/>
                </a:cubicBezTo>
                <a:cubicBezTo>
                  <a:pt x="5653209" y="397555"/>
                  <a:pt x="5589368" y="491066"/>
                  <a:pt x="5589368" y="491066"/>
                </a:cubicBezTo>
                <a:cubicBezTo>
                  <a:pt x="5549658" y="610200"/>
                  <a:pt x="5609323" y="471112"/>
                  <a:pt x="5504702" y="575733"/>
                </a:cubicBezTo>
                <a:cubicBezTo>
                  <a:pt x="5332829" y="747606"/>
                  <a:pt x="5595765" y="560179"/>
                  <a:pt x="5420035" y="677333"/>
                </a:cubicBezTo>
                <a:cubicBezTo>
                  <a:pt x="5414391" y="694266"/>
                  <a:pt x="5413003" y="713281"/>
                  <a:pt x="5403102" y="728133"/>
                </a:cubicBezTo>
                <a:cubicBezTo>
                  <a:pt x="5377026" y="767247"/>
                  <a:pt x="5338986" y="787810"/>
                  <a:pt x="5301502" y="812800"/>
                </a:cubicBezTo>
                <a:cubicBezTo>
                  <a:pt x="5211190" y="948267"/>
                  <a:pt x="5329725" y="784578"/>
                  <a:pt x="5216835" y="897466"/>
                </a:cubicBezTo>
                <a:cubicBezTo>
                  <a:pt x="5202444" y="911857"/>
                  <a:pt x="5195997" y="932632"/>
                  <a:pt x="5182968" y="948266"/>
                </a:cubicBezTo>
                <a:cubicBezTo>
                  <a:pt x="5167637" y="966663"/>
                  <a:pt x="5149101" y="982133"/>
                  <a:pt x="5132168" y="999066"/>
                </a:cubicBezTo>
                <a:cubicBezTo>
                  <a:pt x="5120879" y="1021644"/>
                  <a:pt x="5111681" y="1045394"/>
                  <a:pt x="5098302" y="1066800"/>
                </a:cubicBezTo>
                <a:cubicBezTo>
                  <a:pt x="5083344" y="1090732"/>
                  <a:pt x="5061504" y="1110029"/>
                  <a:pt x="5047502" y="1134533"/>
                </a:cubicBezTo>
                <a:cubicBezTo>
                  <a:pt x="4988882" y="1237117"/>
                  <a:pt x="5075959" y="1139941"/>
                  <a:pt x="4996702" y="1219200"/>
                </a:cubicBezTo>
                <a:lnTo>
                  <a:pt x="4776568" y="1540933"/>
                </a:lnTo>
                <a:lnTo>
                  <a:pt x="5386168" y="2387600"/>
                </a:lnTo>
                <a:lnTo>
                  <a:pt x="5504702" y="2709333"/>
                </a:lnTo>
                <a:cubicBezTo>
                  <a:pt x="5549857" y="2731911"/>
                  <a:pt x="5597576" y="2749962"/>
                  <a:pt x="5640168" y="2777066"/>
                </a:cubicBezTo>
                <a:cubicBezTo>
                  <a:pt x="5736594" y="2838428"/>
                  <a:pt x="5642412" y="2845549"/>
                  <a:pt x="5792568" y="2895600"/>
                </a:cubicBezTo>
                <a:lnTo>
                  <a:pt x="5894168" y="2929466"/>
                </a:lnTo>
                <a:cubicBezTo>
                  <a:pt x="5905457" y="2946399"/>
                  <a:pt x="5913644" y="2965875"/>
                  <a:pt x="5928035" y="2980266"/>
                </a:cubicBezTo>
                <a:cubicBezTo>
                  <a:pt x="5942426" y="2994657"/>
                  <a:pt x="5968049" y="2996875"/>
                  <a:pt x="5978835" y="3014133"/>
                </a:cubicBezTo>
                <a:cubicBezTo>
                  <a:pt x="5997755" y="3044405"/>
                  <a:pt x="6001413" y="3081866"/>
                  <a:pt x="6012702" y="3115733"/>
                </a:cubicBezTo>
                <a:cubicBezTo>
                  <a:pt x="6018346" y="3132666"/>
                  <a:pt x="6019734" y="3151682"/>
                  <a:pt x="6029635" y="3166533"/>
                </a:cubicBezTo>
                <a:cubicBezTo>
                  <a:pt x="6119947" y="3302000"/>
                  <a:pt x="6001413" y="3138311"/>
                  <a:pt x="6114302" y="3251200"/>
                </a:cubicBezTo>
                <a:cubicBezTo>
                  <a:pt x="6134258" y="3271156"/>
                  <a:pt x="6147035" y="3297252"/>
                  <a:pt x="6165102" y="3318933"/>
                </a:cubicBezTo>
                <a:cubicBezTo>
                  <a:pt x="6175322" y="3331198"/>
                  <a:pt x="6187679" y="3341511"/>
                  <a:pt x="6198968" y="3352800"/>
                </a:cubicBezTo>
                <a:lnTo>
                  <a:pt x="6198968" y="3352800"/>
                </a:lnTo>
                <a:lnTo>
                  <a:pt x="5199902" y="3420533"/>
                </a:lnTo>
                <a:cubicBezTo>
                  <a:pt x="5052577" y="3436902"/>
                  <a:pt x="4985839" y="3446059"/>
                  <a:pt x="4827368" y="3454400"/>
                </a:cubicBezTo>
                <a:cubicBezTo>
                  <a:pt x="4686339" y="3461823"/>
                  <a:pt x="4545146" y="3465689"/>
                  <a:pt x="4404035" y="3471333"/>
                </a:cubicBezTo>
                <a:cubicBezTo>
                  <a:pt x="4106353" y="3570561"/>
                  <a:pt x="4325731" y="3510294"/>
                  <a:pt x="3675902" y="3488266"/>
                </a:cubicBezTo>
                <a:cubicBezTo>
                  <a:pt x="3551667" y="3484055"/>
                  <a:pt x="3427546" y="3476977"/>
                  <a:pt x="3303368" y="3471333"/>
                </a:cubicBezTo>
                <a:cubicBezTo>
                  <a:pt x="1705723" y="3506446"/>
                  <a:pt x="2273654" y="3454079"/>
                  <a:pt x="1593102" y="3522133"/>
                </a:cubicBezTo>
                <a:cubicBezTo>
                  <a:pt x="1378613" y="3516489"/>
                  <a:pt x="1163967" y="3515169"/>
                  <a:pt x="949635" y="3505200"/>
                </a:cubicBezTo>
                <a:cubicBezTo>
                  <a:pt x="887957" y="3502331"/>
                  <a:pt x="867160" y="3486473"/>
                  <a:pt x="814168" y="3471333"/>
                </a:cubicBezTo>
                <a:cubicBezTo>
                  <a:pt x="791791" y="3464940"/>
                  <a:pt x="768812" y="3460794"/>
                  <a:pt x="746435" y="3454400"/>
                </a:cubicBezTo>
                <a:cubicBezTo>
                  <a:pt x="729272" y="3449496"/>
                  <a:pt x="713328" y="3439825"/>
                  <a:pt x="695635" y="3437466"/>
                </a:cubicBezTo>
                <a:cubicBezTo>
                  <a:pt x="628263" y="3428483"/>
                  <a:pt x="560066" y="3427296"/>
                  <a:pt x="492435" y="3420533"/>
                </a:cubicBezTo>
                <a:cubicBezTo>
                  <a:pt x="288096" y="3400100"/>
                  <a:pt x="427820" y="3403600"/>
                  <a:pt x="272302" y="3403600"/>
                </a:cubicBezTo>
                <a:lnTo>
                  <a:pt x="221502" y="3335866"/>
                </a:lnTo>
                <a:cubicBezTo>
                  <a:pt x="210213" y="3285066"/>
                  <a:pt x="204091" y="3232835"/>
                  <a:pt x="187635" y="3183466"/>
                </a:cubicBezTo>
                <a:cubicBezTo>
                  <a:pt x="181199" y="3164159"/>
                  <a:pt x="162869" y="3150869"/>
                  <a:pt x="153768" y="3132666"/>
                </a:cubicBezTo>
                <a:cubicBezTo>
                  <a:pt x="83661" y="2992452"/>
                  <a:pt x="200026" y="3176652"/>
                  <a:pt x="102968" y="3031066"/>
                </a:cubicBezTo>
                <a:cubicBezTo>
                  <a:pt x="97324" y="3008488"/>
                  <a:pt x="94207" y="2985124"/>
                  <a:pt x="86035" y="2963333"/>
                </a:cubicBezTo>
                <a:cubicBezTo>
                  <a:pt x="77172" y="2939698"/>
                  <a:pt x="62112" y="2918802"/>
                  <a:pt x="52168" y="2895600"/>
                </a:cubicBezTo>
                <a:cubicBezTo>
                  <a:pt x="45137" y="2879194"/>
                  <a:pt x="40879" y="2861733"/>
                  <a:pt x="35235" y="2844800"/>
                </a:cubicBezTo>
                <a:cubicBezTo>
                  <a:pt x="29591" y="2799644"/>
                  <a:pt x="25783" y="2754221"/>
                  <a:pt x="18302" y="2709333"/>
                </a:cubicBezTo>
                <a:cubicBezTo>
                  <a:pt x="14476" y="2686377"/>
                  <a:pt x="-5319" y="2663891"/>
                  <a:pt x="1368" y="2641600"/>
                </a:cubicBezTo>
                <a:cubicBezTo>
                  <a:pt x="13064" y="2602614"/>
                  <a:pt x="69102" y="2540000"/>
                  <a:pt x="69102" y="2540000"/>
                </a:cubicBezTo>
                <a:cubicBezTo>
                  <a:pt x="102067" y="2441104"/>
                  <a:pt x="60242" y="2531926"/>
                  <a:pt x="136835" y="2455333"/>
                </a:cubicBezTo>
                <a:cubicBezTo>
                  <a:pt x="151226" y="2440942"/>
                  <a:pt x="158873" y="2421094"/>
                  <a:pt x="170702" y="2404533"/>
                </a:cubicBezTo>
                <a:cubicBezTo>
                  <a:pt x="183490" y="2386629"/>
                  <a:pt x="242063" y="2312610"/>
                  <a:pt x="255368" y="2286000"/>
                </a:cubicBezTo>
                <a:cubicBezTo>
                  <a:pt x="263350" y="2270035"/>
                  <a:pt x="265271" y="2251606"/>
                  <a:pt x="272302" y="2235200"/>
                </a:cubicBezTo>
                <a:cubicBezTo>
                  <a:pt x="282246" y="2211998"/>
                  <a:pt x="294879" y="2190044"/>
                  <a:pt x="306168" y="2167466"/>
                </a:cubicBezTo>
                <a:cubicBezTo>
                  <a:pt x="336122" y="2017701"/>
                  <a:pt x="320197" y="2143733"/>
                  <a:pt x="306168" y="1947333"/>
                </a:cubicBezTo>
                <a:cubicBezTo>
                  <a:pt x="298115" y="1834590"/>
                  <a:pt x="299027" y="1721271"/>
                  <a:pt x="289235" y="1608666"/>
                </a:cubicBezTo>
                <a:cubicBezTo>
                  <a:pt x="287689" y="1590884"/>
                  <a:pt x="276998" y="1575086"/>
                  <a:pt x="272302" y="1557866"/>
                </a:cubicBezTo>
                <a:cubicBezTo>
                  <a:pt x="259280" y="1510120"/>
                  <a:pt x="230526" y="1372715"/>
                  <a:pt x="204568" y="1320800"/>
                </a:cubicBezTo>
                <a:lnTo>
                  <a:pt x="136835" y="1185333"/>
                </a:lnTo>
                <a:cubicBezTo>
                  <a:pt x="131191" y="1157111"/>
                  <a:pt x="126146" y="1128762"/>
                  <a:pt x="119902" y="1100666"/>
                </a:cubicBezTo>
                <a:cubicBezTo>
                  <a:pt x="114853" y="1077948"/>
                  <a:pt x="107532" y="1055754"/>
                  <a:pt x="102968" y="1032933"/>
                </a:cubicBezTo>
                <a:cubicBezTo>
                  <a:pt x="73165" y="883918"/>
                  <a:pt x="102058" y="979402"/>
                  <a:pt x="69102" y="880533"/>
                </a:cubicBezTo>
                <a:cubicBezTo>
                  <a:pt x="74746" y="795866"/>
                  <a:pt x="62092" y="707940"/>
                  <a:pt x="86035" y="626533"/>
                </a:cubicBezTo>
                <a:cubicBezTo>
                  <a:pt x="93158" y="602316"/>
                  <a:pt x="134376" y="608826"/>
                  <a:pt x="153768" y="592666"/>
                </a:cubicBezTo>
                <a:cubicBezTo>
                  <a:pt x="169402" y="579637"/>
                  <a:pt x="176346" y="558799"/>
                  <a:pt x="187635" y="541866"/>
                </a:cubicBezTo>
                <a:cubicBezTo>
                  <a:pt x="198924" y="507999"/>
                  <a:pt x="201700" y="469969"/>
                  <a:pt x="221502" y="440266"/>
                </a:cubicBezTo>
                <a:cubicBezTo>
                  <a:pt x="232791" y="423333"/>
                  <a:pt x="246267" y="407669"/>
                  <a:pt x="255368" y="389466"/>
                </a:cubicBezTo>
                <a:cubicBezTo>
                  <a:pt x="263350" y="373501"/>
                  <a:pt x="265271" y="355072"/>
                  <a:pt x="272302" y="338666"/>
                </a:cubicBezTo>
                <a:cubicBezTo>
                  <a:pt x="298084" y="278507"/>
                  <a:pt x="306021" y="271154"/>
                  <a:pt x="340035" y="220133"/>
                </a:cubicBezTo>
                <a:lnTo>
                  <a:pt x="373902" y="118533"/>
                </a:lnTo>
                <a:cubicBezTo>
                  <a:pt x="392620" y="62379"/>
                  <a:pt x="390835" y="85582"/>
                  <a:pt x="390835" y="50800"/>
                </a:cubicBezTo>
                <a:lnTo>
                  <a:pt x="458568" y="33866"/>
                </a:lnTo>
                <a:lnTo>
                  <a:pt x="610968" y="33866"/>
                </a:lnTo>
                <a:lnTo>
                  <a:pt x="6046568" y="0"/>
                </a:lnTo>
                <a:close/>
              </a:path>
            </a:pathLst>
          </a:custGeom>
          <a:solidFill>
            <a:srgbClr val="B9DA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35" name="文本框 4"/>
          <p:cNvSpPr txBox="1"/>
          <p:nvPr/>
        </p:nvSpPr>
        <p:spPr>
          <a:xfrm>
            <a:off x="2292704" y="2652824"/>
            <a:ext cx="6455669" cy="2030095"/>
          </a:xfrm>
          <a:prstGeom prst="rect">
            <a:avLst/>
          </a:prstGeom>
          <a:noFill/>
          <a:effectLst/>
        </p:spPr>
        <p:txBody>
          <a:bodyPr vert="horz"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238125">
              <a:lnSpc>
                <a:spcPct val="150000"/>
              </a:lnSpc>
            </a:pPr>
            <a:r>
              <a:rPr lang="zh-CN" altLang="zh-CN" sz="280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创</a:t>
            </a:r>
            <a:r>
              <a:rPr lang="zh-CN" altLang="en-US" sz="280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世记</a:t>
            </a:r>
            <a:r>
              <a:rPr lang="en-US" altLang="zh-CN" sz="280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 34:2   </a:t>
            </a:r>
            <a:r>
              <a:rPr lang="zh-CN" altLang="zh-CN" sz="280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那地的主希未人、哈抹的儿子示剑看见她，就拉住她与她行淫，</a:t>
            </a:r>
            <a:r>
              <a:rPr lang="zh-CN" altLang="zh-CN" sz="2800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玷</a:t>
            </a:r>
            <a:r>
              <a:rPr lang="zh-CN" altLang="zh-CN" sz="280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（</a:t>
            </a:r>
            <a:r>
              <a:rPr lang="en-US" altLang="zh-CN" sz="2800" dirty="0" err="1">
                <a:effectLst/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diàn</a:t>
            </a:r>
            <a:r>
              <a:rPr lang="zh-CN" altLang="zh-CN" sz="280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）</a:t>
            </a:r>
            <a:r>
              <a:rPr lang="zh-CN" altLang="zh-CN" sz="280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辱她。</a:t>
            </a:r>
            <a:endParaRPr lang="zh-CN" altLang="zh-CN" sz="2800" dirty="0">
              <a:effectLst/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  <p:sp>
        <p:nvSpPr>
          <p:cNvPr id="38" name="文本框 4"/>
          <p:cNvSpPr txBox="1"/>
          <p:nvPr/>
        </p:nvSpPr>
        <p:spPr>
          <a:xfrm>
            <a:off x="6813550" y="4963795"/>
            <a:ext cx="3025775" cy="368300"/>
          </a:xfrm>
          <a:prstGeom prst="rect">
            <a:avLst/>
          </a:prstGeom>
          <a:solidFill>
            <a:schemeClr val="bg1"/>
          </a:solidFill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1800" dirty="0">
                <a:solidFill>
                  <a:srgbClr val="000000"/>
                </a:solidFill>
                <a:effectLst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lang="zh-CN" altLang="zh-CN" sz="180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备注：在圣经中出现</a:t>
            </a:r>
            <a:r>
              <a:rPr lang="en-US" altLang="zh-CN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94</a:t>
            </a:r>
            <a:r>
              <a:rPr lang="zh-CN" altLang="zh-CN" sz="180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处</a:t>
            </a:r>
            <a:endParaRPr lang="zh-CN" altLang="en-U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C08BB3F7-1586-C1F0-D6C1-B66522D007AE}"/>
              </a:ext>
            </a:extLst>
          </p:cNvPr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8598" y="2334488"/>
            <a:ext cx="2476507" cy="2476507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3" name="文本框 2">
            <a:extLst>
              <a:ext uri="{FF2B5EF4-FFF2-40B4-BE49-F238E27FC236}">
                <a16:creationId xmlns:a16="http://schemas.microsoft.com/office/drawing/2014/main" id="{85843B99-252A-79A4-2FDA-59697FF2C491}"/>
              </a:ext>
            </a:extLst>
          </p:cNvPr>
          <p:cNvSpPr txBox="1"/>
          <p:nvPr/>
        </p:nvSpPr>
        <p:spPr>
          <a:xfrm>
            <a:off x="4797136" y="2105561"/>
            <a:ext cx="1724891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600" dirty="0">
                <a:latin typeface="楷体" panose="02010609060101010101" pitchFamily="49" charset="-122"/>
                <a:ea typeface="楷体" panose="02010609060101010101" pitchFamily="49" charset="-122"/>
              </a:rPr>
              <a:t>聘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6D15C265-96D2-2F92-8320-08F2ACF4A919}"/>
              </a:ext>
            </a:extLst>
          </p:cNvPr>
          <p:cNvSpPr txBox="1"/>
          <p:nvPr/>
        </p:nvSpPr>
        <p:spPr>
          <a:xfrm>
            <a:off x="5446262" y="1503491"/>
            <a:ext cx="6094428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4800" dirty="0"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pìn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ADA28D25-FA9C-6C65-4E7E-5B9A8514CA30}"/>
              </a:ext>
            </a:extLst>
          </p:cNvPr>
          <p:cNvSpPr txBox="1"/>
          <p:nvPr/>
        </p:nvSpPr>
        <p:spPr>
          <a:xfrm>
            <a:off x="2876746" y="5039922"/>
            <a:ext cx="803949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00B0F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释义：</a:t>
            </a:r>
            <a:r>
              <a:rPr lang="en-US" altLang="zh-CN" sz="2400" dirty="0">
                <a:solidFill>
                  <a:srgbClr val="00B0F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en-US" sz="2400" dirty="0">
                <a:solidFill>
                  <a:srgbClr val="00B0F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、古指用礼物延请贤人。现指请人任某职或做某事。</a:t>
            </a:r>
            <a:endParaRPr lang="en-US" altLang="zh-CN" sz="2400" dirty="0">
              <a:solidFill>
                <a:srgbClr val="00B0F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2400" dirty="0">
                <a:solidFill>
                  <a:srgbClr val="00B0F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2</a:t>
            </a:r>
            <a:r>
              <a:rPr lang="zh-CN" altLang="en-US" sz="2400" dirty="0">
                <a:solidFill>
                  <a:srgbClr val="00B0F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、旧指订婚、迎娶。</a:t>
            </a:r>
          </a:p>
        </p:txBody>
      </p:sp>
    </p:spTree>
    <p:extLst>
      <p:ext uri="{BB962C8B-B14F-4D97-AF65-F5344CB8AC3E}">
        <p14:creationId xmlns:p14="http://schemas.microsoft.com/office/powerpoint/2010/main" val="24699556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图片 29"/>
          <p:cNvPicPr>
            <a:picLocks noChangeAspect="1"/>
          </p:cNvPicPr>
          <p:nvPr/>
        </p:nvPicPr>
        <p:blipFill rotWithShape="1">
          <a:blip r:embed="rId2" cstate="print">
            <a:duotone>
              <a:prstClr val="black"/>
              <a:schemeClr val="accent5">
                <a:lumMod val="40000"/>
                <a:lumOff val="6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624" t="19377" r="26887" b="15785"/>
          <a:stretch>
            <a:fillRect/>
          </a:stretch>
        </p:blipFill>
        <p:spPr>
          <a:xfrm>
            <a:off x="4256459" y="1243712"/>
            <a:ext cx="480071" cy="480071"/>
          </a:xfrm>
          <a:custGeom>
            <a:avLst/>
            <a:gdLst>
              <a:gd name="connsiteX0" fmla="*/ 857937 w 1715874"/>
              <a:gd name="connsiteY0" fmla="*/ 0 h 1715874"/>
              <a:gd name="connsiteX1" fmla="*/ 1715874 w 1715874"/>
              <a:gd name="connsiteY1" fmla="*/ 857937 h 1715874"/>
              <a:gd name="connsiteX2" fmla="*/ 857937 w 1715874"/>
              <a:gd name="connsiteY2" fmla="*/ 1715874 h 1715874"/>
              <a:gd name="connsiteX3" fmla="*/ 0 w 1715874"/>
              <a:gd name="connsiteY3" fmla="*/ 857937 h 1715874"/>
              <a:gd name="connsiteX4" fmla="*/ 857937 w 1715874"/>
              <a:gd name="connsiteY4" fmla="*/ 0 h 17158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15874" h="1715874">
                <a:moveTo>
                  <a:pt x="857937" y="0"/>
                </a:moveTo>
                <a:cubicBezTo>
                  <a:pt x="1331763" y="0"/>
                  <a:pt x="1715874" y="384111"/>
                  <a:pt x="1715874" y="857937"/>
                </a:cubicBezTo>
                <a:cubicBezTo>
                  <a:pt x="1715874" y="1331763"/>
                  <a:pt x="1331763" y="1715874"/>
                  <a:pt x="857937" y="1715874"/>
                </a:cubicBezTo>
                <a:cubicBezTo>
                  <a:pt x="384111" y="1715874"/>
                  <a:pt x="0" y="1331763"/>
                  <a:pt x="0" y="857937"/>
                </a:cubicBezTo>
                <a:cubicBezTo>
                  <a:pt x="0" y="384111"/>
                  <a:pt x="384111" y="0"/>
                  <a:pt x="857937" y="0"/>
                </a:cubicBezTo>
                <a:close/>
              </a:path>
            </a:pathLst>
          </a:custGeom>
        </p:spPr>
      </p:pic>
      <p:sp>
        <p:nvSpPr>
          <p:cNvPr id="29" name="文本框 4"/>
          <p:cNvSpPr txBox="1"/>
          <p:nvPr/>
        </p:nvSpPr>
        <p:spPr>
          <a:xfrm>
            <a:off x="4890845" y="1172077"/>
            <a:ext cx="2410310" cy="64516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3600" dirty="0">
                <a:latin typeface="楷体" panose="02010609060101010101" pitchFamily="49" charset="-122"/>
                <a:ea typeface="楷体" panose="02010609060101010101" pitchFamily="49" charset="-122"/>
              </a:rPr>
              <a:t>聘</a:t>
            </a:r>
            <a:r>
              <a:rPr lang="zh-CN" altLang="zh-CN" sz="3600" dirty="0"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endParaRPr lang="zh-CN" altLang="en-US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7" name="任意多边形: 形状 6"/>
          <p:cNvSpPr/>
          <p:nvPr/>
        </p:nvSpPr>
        <p:spPr>
          <a:xfrm>
            <a:off x="1594932" y="2159318"/>
            <a:ext cx="9274377" cy="3526605"/>
          </a:xfrm>
          <a:custGeom>
            <a:avLst/>
            <a:gdLst>
              <a:gd name="connsiteX0" fmla="*/ 6046568 w 6198968"/>
              <a:gd name="connsiteY0" fmla="*/ 0 h 3526605"/>
              <a:gd name="connsiteX1" fmla="*/ 6046568 w 6198968"/>
              <a:gd name="connsiteY1" fmla="*/ 0 h 3526605"/>
              <a:gd name="connsiteX2" fmla="*/ 5928035 w 6198968"/>
              <a:gd name="connsiteY2" fmla="*/ 101600 h 3526605"/>
              <a:gd name="connsiteX3" fmla="*/ 5860302 w 6198968"/>
              <a:gd name="connsiteY3" fmla="*/ 152400 h 3526605"/>
              <a:gd name="connsiteX4" fmla="*/ 5792568 w 6198968"/>
              <a:gd name="connsiteY4" fmla="*/ 220133 h 3526605"/>
              <a:gd name="connsiteX5" fmla="*/ 5741768 w 6198968"/>
              <a:gd name="connsiteY5" fmla="*/ 321733 h 3526605"/>
              <a:gd name="connsiteX6" fmla="*/ 5690968 w 6198968"/>
              <a:gd name="connsiteY6" fmla="*/ 355600 h 3526605"/>
              <a:gd name="connsiteX7" fmla="*/ 5589368 w 6198968"/>
              <a:gd name="connsiteY7" fmla="*/ 491066 h 3526605"/>
              <a:gd name="connsiteX8" fmla="*/ 5504702 w 6198968"/>
              <a:gd name="connsiteY8" fmla="*/ 575733 h 3526605"/>
              <a:gd name="connsiteX9" fmla="*/ 5420035 w 6198968"/>
              <a:gd name="connsiteY9" fmla="*/ 677333 h 3526605"/>
              <a:gd name="connsiteX10" fmla="*/ 5403102 w 6198968"/>
              <a:gd name="connsiteY10" fmla="*/ 728133 h 3526605"/>
              <a:gd name="connsiteX11" fmla="*/ 5301502 w 6198968"/>
              <a:gd name="connsiteY11" fmla="*/ 812800 h 3526605"/>
              <a:gd name="connsiteX12" fmla="*/ 5216835 w 6198968"/>
              <a:gd name="connsiteY12" fmla="*/ 897466 h 3526605"/>
              <a:gd name="connsiteX13" fmla="*/ 5182968 w 6198968"/>
              <a:gd name="connsiteY13" fmla="*/ 948266 h 3526605"/>
              <a:gd name="connsiteX14" fmla="*/ 5132168 w 6198968"/>
              <a:gd name="connsiteY14" fmla="*/ 999066 h 3526605"/>
              <a:gd name="connsiteX15" fmla="*/ 5098302 w 6198968"/>
              <a:gd name="connsiteY15" fmla="*/ 1066800 h 3526605"/>
              <a:gd name="connsiteX16" fmla="*/ 5047502 w 6198968"/>
              <a:gd name="connsiteY16" fmla="*/ 1134533 h 3526605"/>
              <a:gd name="connsiteX17" fmla="*/ 4996702 w 6198968"/>
              <a:gd name="connsiteY17" fmla="*/ 1219200 h 3526605"/>
              <a:gd name="connsiteX18" fmla="*/ 4776568 w 6198968"/>
              <a:gd name="connsiteY18" fmla="*/ 1540933 h 3526605"/>
              <a:gd name="connsiteX19" fmla="*/ 5386168 w 6198968"/>
              <a:gd name="connsiteY19" fmla="*/ 2387600 h 3526605"/>
              <a:gd name="connsiteX20" fmla="*/ 5504702 w 6198968"/>
              <a:gd name="connsiteY20" fmla="*/ 2709333 h 3526605"/>
              <a:gd name="connsiteX21" fmla="*/ 5640168 w 6198968"/>
              <a:gd name="connsiteY21" fmla="*/ 2777066 h 3526605"/>
              <a:gd name="connsiteX22" fmla="*/ 5792568 w 6198968"/>
              <a:gd name="connsiteY22" fmla="*/ 2895600 h 3526605"/>
              <a:gd name="connsiteX23" fmla="*/ 5894168 w 6198968"/>
              <a:gd name="connsiteY23" fmla="*/ 2929466 h 3526605"/>
              <a:gd name="connsiteX24" fmla="*/ 5928035 w 6198968"/>
              <a:gd name="connsiteY24" fmla="*/ 2980266 h 3526605"/>
              <a:gd name="connsiteX25" fmla="*/ 5978835 w 6198968"/>
              <a:gd name="connsiteY25" fmla="*/ 3014133 h 3526605"/>
              <a:gd name="connsiteX26" fmla="*/ 6012702 w 6198968"/>
              <a:gd name="connsiteY26" fmla="*/ 3115733 h 3526605"/>
              <a:gd name="connsiteX27" fmla="*/ 6029635 w 6198968"/>
              <a:gd name="connsiteY27" fmla="*/ 3166533 h 3526605"/>
              <a:gd name="connsiteX28" fmla="*/ 6114302 w 6198968"/>
              <a:gd name="connsiteY28" fmla="*/ 3251200 h 3526605"/>
              <a:gd name="connsiteX29" fmla="*/ 6165102 w 6198968"/>
              <a:gd name="connsiteY29" fmla="*/ 3318933 h 3526605"/>
              <a:gd name="connsiteX30" fmla="*/ 6198968 w 6198968"/>
              <a:gd name="connsiteY30" fmla="*/ 3352800 h 3526605"/>
              <a:gd name="connsiteX31" fmla="*/ 6198968 w 6198968"/>
              <a:gd name="connsiteY31" fmla="*/ 3352800 h 3526605"/>
              <a:gd name="connsiteX32" fmla="*/ 5199902 w 6198968"/>
              <a:gd name="connsiteY32" fmla="*/ 3420533 h 3526605"/>
              <a:gd name="connsiteX33" fmla="*/ 4827368 w 6198968"/>
              <a:gd name="connsiteY33" fmla="*/ 3454400 h 3526605"/>
              <a:gd name="connsiteX34" fmla="*/ 4404035 w 6198968"/>
              <a:gd name="connsiteY34" fmla="*/ 3471333 h 3526605"/>
              <a:gd name="connsiteX35" fmla="*/ 3675902 w 6198968"/>
              <a:gd name="connsiteY35" fmla="*/ 3488266 h 3526605"/>
              <a:gd name="connsiteX36" fmla="*/ 3303368 w 6198968"/>
              <a:gd name="connsiteY36" fmla="*/ 3471333 h 3526605"/>
              <a:gd name="connsiteX37" fmla="*/ 1593102 w 6198968"/>
              <a:gd name="connsiteY37" fmla="*/ 3522133 h 3526605"/>
              <a:gd name="connsiteX38" fmla="*/ 949635 w 6198968"/>
              <a:gd name="connsiteY38" fmla="*/ 3505200 h 3526605"/>
              <a:gd name="connsiteX39" fmla="*/ 814168 w 6198968"/>
              <a:gd name="connsiteY39" fmla="*/ 3471333 h 3526605"/>
              <a:gd name="connsiteX40" fmla="*/ 746435 w 6198968"/>
              <a:gd name="connsiteY40" fmla="*/ 3454400 h 3526605"/>
              <a:gd name="connsiteX41" fmla="*/ 695635 w 6198968"/>
              <a:gd name="connsiteY41" fmla="*/ 3437466 h 3526605"/>
              <a:gd name="connsiteX42" fmla="*/ 492435 w 6198968"/>
              <a:gd name="connsiteY42" fmla="*/ 3420533 h 3526605"/>
              <a:gd name="connsiteX43" fmla="*/ 272302 w 6198968"/>
              <a:gd name="connsiteY43" fmla="*/ 3403600 h 3526605"/>
              <a:gd name="connsiteX44" fmla="*/ 221502 w 6198968"/>
              <a:gd name="connsiteY44" fmla="*/ 3335866 h 3526605"/>
              <a:gd name="connsiteX45" fmla="*/ 187635 w 6198968"/>
              <a:gd name="connsiteY45" fmla="*/ 3183466 h 3526605"/>
              <a:gd name="connsiteX46" fmla="*/ 153768 w 6198968"/>
              <a:gd name="connsiteY46" fmla="*/ 3132666 h 3526605"/>
              <a:gd name="connsiteX47" fmla="*/ 102968 w 6198968"/>
              <a:gd name="connsiteY47" fmla="*/ 3031066 h 3526605"/>
              <a:gd name="connsiteX48" fmla="*/ 86035 w 6198968"/>
              <a:gd name="connsiteY48" fmla="*/ 2963333 h 3526605"/>
              <a:gd name="connsiteX49" fmla="*/ 52168 w 6198968"/>
              <a:gd name="connsiteY49" fmla="*/ 2895600 h 3526605"/>
              <a:gd name="connsiteX50" fmla="*/ 35235 w 6198968"/>
              <a:gd name="connsiteY50" fmla="*/ 2844800 h 3526605"/>
              <a:gd name="connsiteX51" fmla="*/ 18302 w 6198968"/>
              <a:gd name="connsiteY51" fmla="*/ 2709333 h 3526605"/>
              <a:gd name="connsiteX52" fmla="*/ 1368 w 6198968"/>
              <a:gd name="connsiteY52" fmla="*/ 2641600 h 3526605"/>
              <a:gd name="connsiteX53" fmla="*/ 69102 w 6198968"/>
              <a:gd name="connsiteY53" fmla="*/ 2540000 h 3526605"/>
              <a:gd name="connsiteX54" fmla="*/ 136835 w 6198968"/>
              <a:gd name="connsiteY54" fmla="*/ 2455333 h 3526605"/>
              <a:gd name="connsiteX55" fmla="*/ 170702 w 6198968"/>
              <a:gd name="connsiteY55" fmla="*/ 2404533 h 3526605"/>
              <a:gd name="connsiteX56" fmla="*/ 255368 w 6198968"/>
              <a:gd name="connsiteY56" fmla="*/ 2286000 h 3526605"/>
              <a:gd name="connsiteX57" fmla="*/ 272302 w 6198968"/>
              <a:gd name="connsiteY57" fmla="*/ 2235200 h 3526605"/>
              <a:gd name="connsiteX58" fmla="*/ 306168 w 6198968"/>
              <a:gd name="connsiteY58" fmla="*/ 2167466 h 3526605"/>
              <a:gd name="connsiteX59" fmla="*/ 306168 w 6198968"/>
              <a:gd name="connsiteY59" fmla="*/ 1947333 h 3526605"/>
              <a:gd name="connsiteX60" fmla="*/ 289235 w 6198968"/>
              <a:gd name="connsiteY60" fmla="*/ 1608666 h 3526605"/>
              <a:gd name="connsiteX61" fmla="*/ 272302 w 6198968"/>
              <a:gd name="connsiteY61" fmla="*/ 1557866 h 3526605"/>
              <a:gd name="connsiteX62" fmla="*/ 204568 w 6198968"/>
              <a:gd name="connsiteY62" fmla="*/ 1320800 h 3526605"/>
              <a:gd name="connsiteX63" fmla="*/ 136835 w 6198968"/>
              <a:gd name="connsiteY63" fmla="*/ 1185333 h 3526605"/>
              <a:gd name="connsiteX64" fmla="*/ 119902 w 6198968"/>
              <a:gd name="connsiteY64" fmla="*/ 1100666 h 3526605"/>
              <a:gd name="connsiteX65" fmla="*/ 102968 w 6198968"/>
              <a:gd name="connsiteY65" fmla="*/ 1032933 h 3526605"/>
              <a:gd name="connsiteX66" fmla="*/ 69102 w 6198968"/>
              <a:gd name="connsiteY66" fmla="*/ 880533 h 3526605"/>
              <a:gd name="connsiteX67" fmla="*/ 86035 w 6198968"/>
              <a:gd name="connsiteY67" fmla="*/ 626533 h 3526605"/>
              <a:gd name="connsiteX68" fmla="*/ 153768 w 6198968"/>
              <a:gd name="connsiteY68" fmla="*/ 592666 h 3526605"/>
              <a:gd name="connsiteX69" fmla="*/ 187635 w 6198968"/>
              <a:gd name="connsiteY69" fmla="*/ 541866 h 3526605"/>
              <a:gd name="connsiteX70" fmla="*/ 221502 w 6198968"/>
              <a:gd name="connsiteY70" fmla="*/ 440266 h 3526605"/>
              <a:gd name="connsiteX71" fmla="*/ 255368 w 6198968"/>
              <a:gd name="connsiteY71" fmla="*/ 389466 h 3526605"/>
              <a:gd name="connsiteX72" fmla="*/ 272302 w 6198968"/>
              <a:gd name="connsiteY72" fmla="*/ 338666 h 3526605"/>
              <a:gd name="connsiteX73" fmla="*/ 340035 w 6198968"/>
              <a:gd name="connsiteY73" fmla="*/ 220133 h 3526605"/>
              <a:gd name="connsiteX74" fmla="*/ 373902 w 6198968"/>
              <a:gd name="connsiteY74" fmla="*/ 118533 h 3526605"/>
              <a:gd name="connsiteX75" fmla="*/ 390835 w 6198968"/>
              <a:gd name="connsiteY75" fmla="*/ 50800 h 3526605"/>
              <a:gd name="connsiteX76" fmla="*/ 458568 w 6198968"/>
              <a:gd name="connsiteY76" fmla="*/ 33866 h 3526605"/>
              <a:gd name="connsiteX77" fmla="*/ 610968 w 6198968"/>
              <a:gd name="connsiteY77" fmla="*/ 33866 h 3526605"/>
              <a:gd name="connsiteX78" fmla="*/ 6046568 w 6198968"/>
              <a:gd name="connsiteY78" fmla="*/ 0 h 35266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</a:cxnLst>
            <a:rect l="l" t="t" r="r" b="b"/>
            <a:pathLst>
              <a:path w="6198968" h="3526605">
                <a:moveTo>
                  <a:pt x="6046568" y="0"/>
                </a:moveTo>
                <a:lnTo>
                  <a:pt x="6046568" y="0"/>
                </a:lnTo>
                <a:cubicBezTo>
                  <a:pt x="6007057" y="33867"/>
                  <a:pt x="5968311" y="68647"/>
                  <a:pt x="5928035" y="101600"/>
                </a:cubicBezTo>
                <a:cubicBezTo>
                  <a:pt x="5906192" y="119471"/>
                  <a:pt x="5881541" y="133816"/>
                  <a:pt x="5860302" y="152400"/>
                </a:cubicBezTo>
                <a:cubicBezTo>
                  <a:pt x="5836272" y="173426"/>
                  <a:pt x="5815146" y="197555"/>
                  <a:pt x="5792568" y="220133"/>
                </a:cubicBezTo>
                <a:cubicBezTo>
                  <a:pt x="5778796" y="261451"/>
                  <a:pt x="5774595" y="288906"/>
                  <a:pt x="5741768" y="321733"/>
                </a:cubicBezTo>
                <a:cubicBezTo>
                  <a:pt x="5727377" y="336124"/>
                  <a:pt x="5704582" y="340473"/>
                  <a:pt x="5690968" y="355600"/>
                </a:cubicBezTo>
                <a:cubicBezTo>
                  <a:pt x="5653209" y="397555"/>
                  <a:pt x="5589368" y="491066"/>
                  <a:pt x="5589368" y="491066"/>
                </a:cubicBezTo>
                <a:cubicBezTo>
                  <a:pt x="5549658" y="610200"/>
                  <a:pt x="5609323" y="471112"/>
                  <a:pt x="5504702" y="575733"/>
                </a:cubicBezTo>
                <a:cubicBezTo>
                  <a:pt x="5332829" y="747606"/>
                  <a:pt x="5595765" y="560179"/>
                  <a:pt x="5420035" y="677333"/>
                </a:cubicBezTo>
                <a:cubicBezTo>
                  <a:pt x="5414391" y="694266"/>
                  <a:pt x="5413003" y="713281"/>
                  <a:pt x="5403102" y="728133"/>
                </a:cubicBezTo>
                <a:cubicBezTo>
                  <a:pt x="5377026" y="767247"/>
                  <a:pt x="5338986" y="787810"/>
                  <a:pt x="5301502" y="812800"/>
                </a:cubicBezTo>
                <a:cubicBezTo>
                  <a:pt x="5211190" y="948267"/>
                  <a:pt x="5329725" y="784578"/>
                  <a:pt x="5216835" y="897466"/>
                </a:cubicBezTo>
                <a:cubicBezTo>
                  <a:pt x="5202444" y="911857"/>
                  <a:pt x="5195997" y="932632"/>
                  <a:pt x="5182968" y="948266"/>
                </a:cubicBezTo>
                <a:cubicBezTo>
                  <a:pt x="5167637" y="966663"/>
                  <a:pt x="5149101" y="982133"/>
                  <a:pt x="5132168" y="999066"/>
                </a:cubicBezTo>
                <a:cubicBezTo>
                  <a:pt x="5120879" y="1021644"/>
                  <a:pt x="5111681" y="1045394"/>
                  <a:pt x="5098302" y="1066800"/>
                </a:cubicBezTo>
                <a:cubicBezTo>
                  <a:pt x="5083344" y="1090732"/>
                  <a:pt x="5061504" y="1110029"/>
                  <a:pt x="5047502" y="1134533"/>
                </a:cubicBezTo>
                <a:cubicBezTo>
                  <a:pt x="4988882" y="1237117"/>
                  <a:pt x="5075959" y="1139941"/>
                  <a:pt x="4996702" y="1219200"/>
                </a:cubicBezTo>
                <a:lnTo>
                  <a:pt x="4776568" y="1540933"/>
                </a:lnTo>
                <a:lnTo>
                  <a:pt x="5386168" y="2387600"/>
                </a:lnTo>
                <a:lnTo>
                  <a:pt x="5504702" y="2709333"/>
                </a:lnTo>
                <a:cubicBezTo>
                  <a:pt x="5549857" y="2731911"/>
                  <a:pt x="5597576" y="2749962"/>
                  <a:pt x="5640168" y="2777066"/>
                </a:cubicBezTo>
                <a:cubicBezTo>
                  <a:pt x="5736594" y="2838428"/>
                  <a:pt x="5642412" y="2845549"/>
                  <a:pt x="5792568" y="2895600"/>
                </a:cubicBezTo>
                <a:lnTo>
                  <a:pt x="5894168" y="2929466"/>
                </a:lnTo>
                <a:cubicBezTo>
                  <a:pt x="5905457" y="2946399"/>
                  <a:pt x="5913644" y="2965875"/>
                  <a:pt x="5928035" y="2980266"/>
                </a:cubicBezTo>
                <a:cubicBezTo>
                  <a:pt x="5942426" y="2994657"/>
                  <a:pt x="5968049" y="2996875"/>
                  <a:pt x="5978835" y="3014133"/>
                </a:cubicBezTo>
                <a:cubicBezTo>
                  <a:pt x="5997755" y="3044405"/>
                  <a:pt x="6001413" y="3081866"/>
                  <a:pt x="6012702" y="3115733"/>
                </a:cubicBezTo>
                <a:cubicBezTo>
                  <a:pt x="6018346" y="3132666"/>
                  <a:pt x="6019734" y="3151682"/>
                  <a:pt x="6029635" y="3166533"/>
                </a:cubicBezTo>
                <a:cubicBezTo>
                  <a:pt x="6119947" y="3302000"/>
                  <a:pt x="6001413" y="3138311"/>
                  <a:pt x="6114302" y="3251200"/>
                </a:cubicBezTo>
                <a:cubicBezTo>
                  <a:pt x="6134258" y="3271156"/>
                  <a:pt x="6147035" y="3297252"/>
                  <a:pt x="6165102" y="3318933"/>
                </a:cubicBezTo>
                <a:cubicBezTo>
                  <a:pt x="6175322" y="3331198"/>
                  <a:pt x="6187679" y="3341511"/>
                  <a:pt x="6198968" y="3352800"/>
                </a:cubicBezTo>
                <a:lnTo>
                  <a:pt x="6198968" y="3352800"/>
                </a:lnTo>
                <a:lnTo>
                  <a:pt x="5199902" y="3420533"/>
                </a:lnTo>
                <a:cubicBezTo>
                  <a:pt x="5052577" y="3436902"/>
                  <a:pt x="4985839" y="3446059"/>
                  <a:pt x="4827368" y="3454400"/>
                </a:cubicBezTo>
                <a:cubicBezTo>
                  <a:pt x="4686339" y="3461823"/>
                  <a:pt x="4545146" y="3465689"/>
                  <a:pt x="4404035" y="3471333"/>
                </a:cubicBezTo>
                <a:cubicBezTo>
                  <a:pt x="4106353" y="3570561"/>
                  <a:pt x="4325731" y="3510294"/>
                  <a:pt x="3675902" y="3488266"/>
                </a:cubicBezTo>
                <a:cubicBezTo>
                  <a:pt x="3551667" y="3484055"/>
                  <a:pt x="3427546" y="3476977"/>
                  <a:pt x="3303368" y="3471333"/>
                </a:cubicBezTo>
                <a:cubicBezTo>
                  <a:pt x="1705723" y="3506446"/>
                  <a:pt x="2273654" y="3454079"/>
                  <a:pt x="1593102" y="3522133"/>
                </a:cubicBezTo>
                <a:cubicBezTo>
                  <a:pt x="1378613" y="3516489"/>
                  <a:pt x="1163967" y="3515169"/>
                  <a:pt x="949635" y="3505200"/>
                </a:cubicBezTo>
                <a:cubicBezTo>
                  <a:pt x="887957" y="3502331"/>
                  <a:pt x="867160" y="3486473"/>
                  <a:pt x="814168" y="3471333"/>
                </a:cubicBezTo>
                <a:cubicBezTo>
                  <a:pt x="791791" y="3464940"/>
                  <a:pt x="768812" y="3460794"/>
                  <a:pt x="746435" y="3454400"/>
                </a:cubicBezTo>
                <a:cubicBezTo>
                  <a:pt x="729272" y="3449496"/>
                  <a:pt x="713328" y="3439825"/>
                  <a:pt x="695635" y="3437466"/>
                </a:cubicBezTo>
                <a:cubicBezTo>
                  <a:pt x="628263" y="3428483"/>
                  <a:pt x="560066" y="3427296"/>
                  <a:pt x="492435" y="3420533"/>
                </a:cubicBezTo>
                <a:cubicBezTo>
                  <a:pt x="288096" y="3400100"/>
                  <a:pt x="427820" y="3403600"/>
                  <a:pt x="272302" y="3403600"/>
                </a:cubicBezTo>
                <a:lnTo>
                  <a:pt x="221502" y="3335866"/>
                </a:lnTo>
                <a:cubicBezTo>
                  <a:pt x="210213" y="3285066"/>
                  <a:pt x="204091" y="3232835"/>
                  <a:pt x="187635" y="3183466"/>
                </a:cubicBezTo>
                <a:cubicBezTo>
                  <a:pt x="181199" y="3164159"/>
                  <a:pt x="162869" y="3150869"/>
                  <a:pt x="153768" y="3132666"/>
                </a:cubicBezTo>
                <a:cubicBezTo>
                  <a:pt x="83661" y="2992452"/>
                  <a:pt x="200026" y="3176652"/>
                  <a:pt x="102968" y="3031066"/>
                </a:cubicBezTo>
                <a:cubicBezTo>
                  <a:pt x="97324" y="3008488"/>
                  <a:pt x="94207" y="2985124"/>
                  <a:pt x="86035" y="2963333"/>
                </a:cubicBezTo>
                <a:cubicBezTo>
                  <a:pt x="77172" y="2939698"/>
                  <a:pt x="62112" y="2918802"/>
                  <a:pt x="52168" y="2895600"/>
                </a:cubicBezTo>
                <a:cubicBezTo>
                  <a:pt x="45137" y="2879194"/>
                  <a:pt x="40879" y="2861733"/>
                  <a:pt x="35235" y="2844800"/>
                </a:cubicBezTo>
                <a:cubicBezTo>
                  <a:pt x="29591" y="2799644"/>
                  <a:pt x="25783" y="2754221"/>
                  <a:pt x="18302" y="2709333"/>
                </a:cubicBezTo>
                <a:cubicBezTo>
                  <a:pt x="14476" y="2686377"/>
                  <a:pt x="-5319" y="2663891"/>
                  <a:pt x="1368" y="2641600"/>
                </a:cubicBezTo>
                <a:cubicBezTo>
                  <a:pt x="13064" y="2602614"/>
                  <a:pt x="69102" y="2540000"/>
                  <a:pt x="69102" y="2540000"/>
                </a:cubicBezTo>
                <a:cubicBezTo>
                  <a:pt x="102067" y="2441104"/>
                  <a:pt x="60242" y="2531926"/>
                  <a:pt x="136835" y="2455333"/>
                </a:cubicBezTo>
                <a:cubicBezTo>
                  <a:pt x="151226" y="2440942"/>
                  <a:pt x="158873" y="2421094"/>
                  <a:pt x="170702" y="2404533"/>
                </a:cubicBezTo>
                <a:cubicBezTo>
                  <a:pt x="183490" y="2386629"/>
                  <a:pt x="242063" y="2312610"/>
                  <a:pt x="255368" y="2286000"/>
                </a:cubicBezTo>
                <a:cubicBezTo>
                  <a:pt x="263350" y="2270035"/>
                  <a:pt x="265271" y="2251606"/>
                  <a:pt x="272302" y="2235200"/>
                </a:cubicBezTo>
                <a:cubicBezTo>
                  <a:pt x="282246" y="2211998"/>
                  <a:pt x="294879" y="2190044"/>
                  <a:pt x="306168" y="2167466"/>
                </a:cubicBezTo>
                <a:cubicBezTo>
                  <a:pt x="336122" y="2017701"/>
                  <a:pt x="320197" y="2143733"/>
                  <a:pt x="306168" y="1947333"/>
                </a:cubicBezTo>
                <a:cubicBezTo>
                  <a:pt x="298115" y="1834590"/>
                  <a:pt x="299027" y="1721271"/>
                  <a:pt x="289235" y="1608666"/>
                </a:cubicBezTo>
                <a:cubicBezTo>
                  <a:pt x="287689" y="1590884"/>
                  <a:pt x="276998" y="1575086"/>
                  <a:pt x="272302" y="1557866"/>
                </a:cubicBezTo>
                <a:cubicBezTo>
                  <a:pt x="259280" y="1510120"/>
                  <a:pt x="230526" y="1372715"/>
                  <a:pt x="204568" y="1320800"/>
                </a:cubicBezTo>
                <a:lnTo>
                  <a:pt x="136835" y="1185333"/>
                </a:lnTo>
                <a:cubicBezTo>
                  <a:pt x="131191" y="1157111"/>
                  <a:pt x="126146" y="1128762"/>
                  <a:pt x="119902" y="1100666"/>
                </a:cubicBezTo>
                <a:cubicBezTo>
                  <a:pt x="114853" y="1077948"/>
                  <a:pt x="107532" y="1055754"/>
                  <a:pt x="102968" y="1032933"/>
                </a:cubicBezTo>
                <a:cubicBezTo>
                  <a:pt x="73165" y="883918"/>
                  <a:pt x="102058" y="979402"/>
                  <a:pt x="69102" y="880533"/>
                </a:cubicBezTo>
                <a:cubicBezTo>
                  <a:pt x="74746" y="795866"/>
                  <a:pt x="62092" y="707940"/>
                  <a:pt x="86035" y="626533"/>
                </a:cubicBezTo>
                <a:cubicBezTo>
                  <a:pt x="93158" y="602316"/>
                  <a:pt x="134376" y="608826"/>
                  <a:pt x="153768" y="592666"/>
                </a:cubicBezTo>
                <a:cubicBezTo>
                  <a:pt x="169402" y="579637"/>
                  <a:pt x="176346" y="558799"/>
                  <a:pt x="187635" y="541866"/>
                </a:cubicBezTo>
                <a:cubicBezTo>
                  <a:pt x="198924" y="507999"/>
                  <a:pt x="201700" y="469969"/>
                  <a:pt x="221502" y="440266"/>
                </a:cubicBezTo>
                <a:cubicBezTo>
                  <a:pt x="232791" y="423333"/>
                  <a:pt x="246267" y="407669"/>
                  <a:pt x="255368" y="389466"/>
                </a:cubicBezTo>
                <a:cubicBezTo>
                  <a:pt x="263350" y="373501"/>
                  <a:pt x="265271" y="355072"/>
                  <a:pt x="272302" y="338666"/>
                </a:cubicBezTo>
                <a:cubicBezTo>
                  <a:pt x="298084" y="278507"/>
                  <a:pt x="306021" y="271154"/>
                  <a:pt x="340035" y="220133"/>
                </a:cubicBezTo>
                <a:lnTo>
                  <a:pt x="373902" y="118533"/>
                </a:lnTo>
                <a:cubicBezTo>
                  <a:pt x="392620" y="62379"/>
                  <a:pt x="390835" y="85582"/>
                  <a:pt x="390835" y="50800"/>
                </a:cubicBezTo>
                <a:lnTo>
                  <a:pt x="458568" y="33866"/>
                </a:lnTo>
                <a:lnTo>
                  <a:pt x="610968" y="33866"/>
                </a:lnTo>
                <a:lnTo>
                  <a:pt x="6046568" y="0"/>
                </a:lnTo>
                <a:close/>
              </a:path>
            </a:pathLst>
          </a:custGeom>
          <a:solidFill>
            <a:srgbClr val="B9DA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35" name="文本框 4"/>
          <p:cNvSpPr txBox="1"/>
          <p:nvPr/>
        </p:nvSpPr>
        <p:spPr>
          <a:xfrm>
            <a:off x="2292704" y="2652824"/>
            <a:ext cx="6474224" cy="1301318"/>
          </a:xfrm>
          <a:prstGeom prst="rect">
            <a:avLst/>
          </a:prstGeom>
          <a:noFill/>
          <a:effectLst/>
        </p:spPr>
        <p:txBody>
          <a:bodyPr vert="horz"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238125">
              <a:lnSpc>
                <a:spcPct val="150000"/>
              </a:lnSpc>
            </a:pPr>
            <a:r>
              <a:rPr lang="zh-CN" altLang="en-US" sz="280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创世记 </a:t>
            </a:r>
            <a:r>
              <a:rPr lang="en-US" altLang="zh-CN" sz="280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34:4 </a:t>
            </a:r>
            <a:r>
              <a:rPr lang="zh-CN" altLang="en-US" sz="280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示剑对他父亲哈抹说：“求你为我</a:t>
            </a:r>
            <a:r>
              <a:rPr lang="zh-CN" altLang="en-US" sz="2800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聘</a:t>
            </a:r>
            <a:r>
              <a:rPr lang="zh-CN" altLang="zh-CN" sz="280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（</a:t>
            </a:r>
            <a:r>
              <a:rPr lang="zh-CN" altLang="en-US" sz="2800" dirty="0"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pìn</a:t>
            </a:r>
            <a:r>
              <a:rPr lang="zh-CN" altLang="zh-CN" sz="280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）</a:t>
            </a:r>
            <a:r>
              <a:rPr lang="zh-CN" altLang="en-US" sz="280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这女子为妻。”</a:t>
            </a:r>
            <a:endParaRPr lang="zh-CN" altLang="zh-CN" sz="2800" dirty="0">
              <a:effectLst/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  <p:sp>
        <p:nvSpPr>
          <p:cNvPr id="38" name="文本框 4"/>
          <p:cNvSpPr txBox="1"/>
          <p:nvPr/>
        </p:nvSpPr>
        <p:spPr>
          <a:xfrm>
            <a:off x="6813550" y="4963795"/>
            <a:ext cx="3025775" cy="368300"/>
          </a:xfrm>
          <a:prstGeom prst="rect">
            <a:avLst/>
          </a:prstGeom>
          <a:solidFill>
            <a:schemeClr val="bg1"/>
          </a:solidFill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1800" dirty="0">
                <a:solidFill>
                  <a:srgbClr val="000000"/>
                </a:solidFill>
                <a:effectLst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lang="zh-CN" altLang="zh-CN" sz="180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备注：在圣经中出现</a:t>
            </a:r>
            <a:r>
              <a:rPr lang="en-US" altLang="zh-CN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12</a:t>
            </a:r>
            <a:r>
              <a:rPr lang="zh-CN" altLang="zh-CN" sz="180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处</a:t>
            </a:r>
            <a:endParaRPr lang="zh-CN" altLang="en-U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43554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8598" y="2334488"/>
            <a:ext cx="2476507" cy="2476507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5" name="文本框 4"/>
          <p:cNvSpPr txBox="1"/>
          <p:nvPr/>
        </p:nvSpPr>
        <p:spPr>
          <a:xfrm>
            <a:off x="4986779" y="2724212"/>
            <a:ext cx="1451728" cy="22159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13800" b="1" dirty="0">
                <a:solidFill>
                  <a:srgbClr val="FF0000"/>
                </a:solidFill>
                <a:effectLst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endParaRPr lang="zh-CN" altLang="en-US" sz="13800" dirty="0"/>
          </a:p>
        </p:txBody>
      </p:sp>
      <p:sp>
        <p:nvSpPr>
          <p:cNvPr id="7" name="文本框 6"/>
          <p:cNvSpPr txBox="1"/>
          <p:nvPr/>
        </p:nvSpPr>
        <p:spPr>
          <a:xfrm>
            <a:off x="4776312" y="2164950"/>
            <a:ext cx="2076450" cy="26460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zh-CN" sz="1660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荻</a:t>
            </a:r>
            <a:r>
              <a:rPr lang="zh-CN" altLang="zh-CN" sz="9600" dirty="0">
                <a:effectLst/>
              </a:rPr>
              <a:t> </a:t>
            </a:r>
            <a:endParaRPr lang="zh-CN" altLang="en-US" sz="13800" dirty="0"/>
          </a:p>
        </p:txBody>
      </p:sp>
      <p:sp>
        <p:nvSpPr>
          <p:cNvPr id="2" name="文本框 1"/>
          <p:cNvSpPr txBox="1"/>
          <p:nvPr/>
        </p:nvSpPr>
        <p:spPr>
          <a:xfrm>
            <a:off x="5532559" y="1430758"/>
            <a:ext cx="1125607" cy="8299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480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dí</a:t>
            </a:r>
            <a:r>
              <a:rPr lang="zh-CN" altLang="zh-CN" sz="4400" dirty="0">
                <a:effectLst/>
              </a:rPr>
              <a:t> </a:t>
            </a:r>
            <a:endParaRPr lang="zh-CN" altLang="en-US" sz="4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792470" y="5053965"/>
            <a:ext cx="6096000" cy="559769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indent="238125">
              <a:lnSpc>
                <a:spcPct val="150000"/>
              </a:lnSpc>
            </a:pPr>
            <a:r>
              <a:rPr lang="zh-CN" altLang="zh-CN" sz="2400" dirty="0">
                <a:solidFill>
                  <a:srgbClr val="00B0F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释义：多年生草本植物</a:t>
            </a:r>
            <a:r>
              <a:rPr lang="en-US" altLang="zh-CN" sz="2400" dirty="0">
                <a:solidFill>
                  <a:srgbClr val="00B0F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,</a:t>
            </a:r>
            <a:r>
              <a:rPr lang="zh-CN" altLang="en-US" sz="2400" dirty="0">
                <a:solidFill>
                  <a:srgbClr val="00B0F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形状</a:t>
            </a:r>
            <a:r>
              <a:rPr lang="zh-CN" altLang="zh-CN" sz="2400" dirty="0">
                <a:solidFill>
                  <a:srgbClr val="00B0F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如芦苇。</a:t>
            </a:r>
            <a:r>
              <a:rPr lang="zh-CN" altLang="zh-CN" sz="240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 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图片 29"/>
          <p:cNvPicPr>
            <a:picLocks noChangeAspect="1"/>
          </p:cNvPicPr>
          <p:nvPr/>
        </p:nvPicPr>
        <p:blipFill rotWithShape="1">
          <a:blip r:embed="rId2" cstate="print">
            <a:duotone>
              <a:prstClr val="black"/>
              <a:schemeClr val="accent5">
                <a:lumMod val="40000"/>
                <a:lumOff val="6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624" t="19377" r="26887" b="15785"/>
          <a:stretch>
            <a:fillRect/>
          </a:stretch>
        </p:blipFill>
        <p:spPr>
          <a:xfrm>
            <a:off x="4366651" y="1517454"/>
            <a:ext cx="480071" cy="480071"/>
          </a:xfrm>
          <a:custGeom>
            <a:avLst/>
            <a:gdLst>
              <a:gd name="connsiteX0" fmla="*/ 857937 w 1715874"/>
              <a:gd name="connsiteY0" fmla="*/ 0 h 1715874"/>
              <a:gd name="connsiteX1" fmla="*/ 1715874 w 1715874"/>
              <a:gd name="connsiteY1" fmla="*/ 857937 h 1715874"/>
              <a:gd name="connsiteX2" fmla="*/ 857937 w 1715874"/>
              <a:gd name="connsiteY2" fmla="*/ 1715874 h 1715874"/>
              <a:gd name="connsiteX3" fmla="*/ 0 w 1715874"/>
              <a:gd name="connsiteY3" fmla="*/ 857937 h 1715874"/>
              <a:gd name="connsiteX4" fmla="*/ 857937 w 1715874"/>
              <a:gd name="connsiteY4" fmla="*/ 0 h 17158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15874" h="1715874">
                <a:moveTo>
                  <a:pt x="857937" y="0"/>
                </a:moveTo>
                <a:cubicBezTo>
                  <a:pt x="1331763" y="0"/>
                  <a:pt x="1715874" y="384111"/>
                  <a:pt x="1715874" y="857937"/>
                </a:cubicBezTo>
                <a:cubicBezTo>
                  <a:pt x="1715874" y="1331763"/>
                  <a:pt x="1331763" y="1715874"/>
                  <a:pt x="857937" y="1715874"/>
                </a:cubicBezTo>
                <a:cubicBezTo>
                  <a:pt x="384111" y="1715874"/>
                  <a:pt x="0" y="1331763"/>
                  <a:pt x="0" y="857937"/>
                </a:cubicBezTo>
                <a:cubicBezTo>
                  <a:pt x="0" y="384111"/>
                  <a:pt x="384111" y="0"/>
                  <a:pt x="857937" y="0"/>
                </a:cubicBezTo>
                <a:close/>
              </a:path>
            </a:pathLst>
          </a:custGeom>
        </p:spPr>
      </p:pic>
      <p:sp>
        <p:nvSpPr>
          <p:cNvPr id="29" name="文本框 4"/>
          <p:cNvSpPr txBox="1"/>
          <p:nvPr/>
        </p:nvSpPr>
        <p:spPr>
          <a:xfrm>
            <a:off x="5081718" y="1434909"/>
            <a:ext cx="2410310" cy="64516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3600" dirty="0"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荻</a:t>
            </a:r>
          </a:p>
        </p:txBody>
      </p:sp>
      <p:sp>
        <p:nvSpPr>
          <p:cNvPr id="7" name="任意多边形: 形状 6"/>
          <p:cNvSpPr/>
          <p:nvPr/>
        </p:nvSpPr>
        <p:spPr>
          <a:xfrm>
            <a:off x="1945964" y="2708763"/>
            <a:ext cx="8847931" cy="2985309"/>
          </a:xfrm>
          <a:custGeom>
            <a:avLst/>
            <a:gdLst>
              <a:gd name="connsiteX0" fmla="*/ 6046568 w 6198968"/>
              <a:gd name="connsiteY0" fmla="*/ 0 h 3526605"/>
              <a:gd name="connsiteX1" fmla="*/ 6046568 w 6198968"/>
              <a:gd name="connsiteY1" fmla="*/ 0 h 3526605"/>
              <a:gd name="connsiteX2" fmla="*/ 5928035 w 6198968"/>
              <a:gd name="connsiteY2" fmla="*/ 101600 h 3526605"/>
              <a:gd name="connsiteX3" fmla="*/ 5860302 w 6198968"/>
              <a:gd name="connsiteY3" fmla="*/ 152400 h 3526605"/>
              <a:gd name="connsiteX4" fmla="*/ 5792568 w 6198968"/>
              <a:gd name="connsiteY4" fmla="*/ 220133 h 3526605"/>
              <a:gd name="connsiteX5" fmla="*/ 5741768 w 6198968"/>
              <a:gd name="connsiteY5" fmla="*/ 321733 h 3526605"/>
              <a:gd name="connsiteX6" fmla="*/ 5690968 w 6198968"/>
              <a:gd name="connsiteY6" fmla="*/ 355600 h 3526605"/>
              <a:gd name="connsiteX7" fmla="*/ 5589368 w 6198968"/>
              <a:gd name="connsiteY7" fmla="*/ 491066 h 3526605"/>
              <a:gd name="connsiteX8" fmla="*/ 5504702 w 6198968"/>
              <a:gd name="connsiteY8" fmla="*/ 575733 h 3526605"/>
              <a:gd name="connsiteX9" fmla="*/ 5420035 w 6198968"/>
              <a:gd name="connsiteY9" fmla="*/ 677333 h 3526605"/>
              <a:gd name="connsiteX10" fmla="*/ 5403102 w 6198968"/>
              <a:gd name="connsiteY10" fmla="*/ 728133 h 3526605"/>
              <a:gd name="connsiteX11" fmla="*/ 5301502 w 6198968"/>
              <a:gd name="connsiteY11" fmla="*/ 812800 h 3526605"/>
              <a:gd name="connsiteX12" fmla="*/ 5216835 w 6198968"/>
              <a:gd name="connsiteY12" fmla="*/ 897466 h 3526605"/>
              <a:gd name="connsiteX13" fmla="*/ 5182968 w 6198968"/>
              <a:gd name="connsiteY13" fmla="*/ 948266 h 3526605"/>
              <a:gd name="connsiteX14" fmla="*/ 5132168 w 6198968"/>
              <a:gd name="connsiteY14" fmla="*/ 999066 h 3526605"/>
              <a:gd name="connsiteX15" fmla="*/ 5098302 w 6198968"/>
              <a:gd name="connsiteY15" fmla="*/ 1066800 h 3526605"/>
              <a:gd name="connsiteX16" fmla="*/ 5047502 w 6198968"/>
              <a:gd name="connsiteY16" fmla="*/ 1134533 h 3526605"/>
              <a:gd name="connsiteX17" fmla="*/ 4996702 w 6198968"/>
              <a:gd name="connsiteY17" fmla="*/ 1219200 h 3526605"/>
              <a:gd name="connsiteX18" fmla="*/ 4776568 w 6198968"/>
              <a:gd name="connsiteY18" fmla="*/ 1540933 h 3526605"/>
              <a:gd name="connsiteX19" fmla="*/ 5386168 w 6198968"/>
              <a:gd name="connsiteY19" fmla="*/ 2387600 h 3526605"/>
              <a:gd name="connsiteX20" fmla="*/ 5504702 w 6198968"/>
              <a:gd name="connsiteY20" fmla="*/ 2709333 h 3526605"/>
              <a:gd name="connsiteX21" fmla="*/ 5640168 w 6198968"/>
              <a:gd name="connsiteY21" fmla="*/ 2777066 h 3526605"/>
              <a:gd name="connsiteX22" fmla="*/ 5792568 w 6198968"/>
              <a:gd name="connsiteY22" fmla="*/ 2895600 h 3526605"/>
              <a:gd name="connsiteX23" fmla="*/ 5894168 w 6198968"/>
              <a:gd name="connsiteY23" fmla="*/ 2929466 h 3526605"/>
              <a:gd name="connsiteX24" fmla="*/ 5928035 w 6198968"/>
              <a:gd name="connsiteY24" fmla="*/ 2980266 h 3526605"/>
              <a:gd name="connsiteX25" fmla="*/ 5978835 w 6198968"/>
              <a:gd name="connsiteY25" fmla="*/ 3014133 h 3526605"/>
              <a:gd name="connsiteX26" fmla="*/ 6012702 w 6198968"/>
              <a:gd name="connsiteY26" fmla="*/ 3115733 h 3526605"/>
              <a:gd name="connsiteX27" fmla="*/ 6029635 w 6198968"/>
              <a:gd name="connsiteY27" fmla="*/ 3166533 h 3526605"/>
              <a:gd name="connsiteX28" fmla="*/ 6114302 w 6198968"/>
              <a:gd name="connsiteY28" fmla="*/ 3251200 h 3526605"/>
              <a:gd name="connsiteX29" fmla="*/ 6165102 w 6198968"/>
              <a:gd name="connsiteY29" fmla="*/ 3318933 h 3526605"/>
              <a:gd name="connsiteX30" fmla="*/ 6198968 w 6198968"/>
              <a:gd name="connsiteY30" fmla="*/ 3352800 h 3526605"/>
              <a:gd name="connsiteX31" fmla="*/ 6198968 w 6198968"/>
              <a:gd name="connsiteY31" fmla="*/ 3352800 h 3526605"/>
              <a:gd name="connsiteX32" fmla="*/ 5199902 w 6198968"/>
              <a:gd name="connsiteY32" fmla="*/ 3420533 h 3526605"/>
              <a:gd name="connsiteX33" fmla="*/ 4827368 w 6198968"/>
              <a:gd name="connsiteY33" fmla="*/ 3454400 h 3526605"/>
              <a:gd name="connsiteX34" fmla="*/ 4404035 w 6198968"/>
              <a:gd name="connsiteY34" fmla="*/ 3471333 h 3526605"/>
              <a:gd name="connsiteX35" fmla="*/ 3675902 w 6198968"/>
              <a:gd name="connsiteY35" fmla="*/ 3488266 h 3526605"/>
              <a:gd name="connsiteX36" fmla="*/ 3303368 w 6198968"/>
              <a:gd name="connsiteY36" fmla="*/ 3471333 h 3526605"/>
              <a:gd name="connsiteX37" fmla="*/ 1593102 w 6198968"/>
              <a:gd name="connsiteY37" fmla="*/ 3522133 h 3526605"/>
              <a:gd name="connsiteX38" fmla="*/ 949635 w 6198968"/>
              <a:gd name="connsiteY38" fmla="*/ 3505200 h 3526605"/>
              <a:gd name="connsiteX39" fmla="*/ 814168 w 6198968"/>
              <a:gd name="connsiteY39" fmla="*/ 3471333 h 3526605"/>
              <a:gd name="connsiteX40" fmla="*/ 746435 w 6198968"/>
              <a:gd name="connsiteY40" fmla="*/ 3454400 h 3526605"/>
              <a:gd name="connsiteX41" fmla="*/ 695635 w 6198968"/>
              <a:gd name="connsiteY41" fmla="*/ 3437466 h 3526605"/>
              <a:gd name="connsiteX42" fmla="*/ 492435 w 6198968"/>
              <a:gd name="connsiteY42" fmla="*/ 3420533 h 3526605"/>
              <a:gd name="connsiteX43" fmla="*/ 272302 w 6198968"/>
              <a:gd name="connsiteY43" fmla="*/ 3403600 h 3526605"/>
              <a:gd name="connsiteX44" fmla="*/ 221502 w 6198968"/>
              <a:gd name="connsiteY44" fmla="*/ 3335866 h 3526605"/>
              <a:gd name="connsiteX45" fmla="*/ 187635 w 6198968"/>
              <a:gd name="connsiteY45" fmla="*/ 3183466 h 3526605"/>
              <a:gd name="connsiteX46" fmla="*/ 153768 w 6198968"/>
              <a:gd name="connsiteY46" fmla="*/ 3132666 h 3526605"/>
              <a:gd name="connsiteX47" fmla="*/ 102968 w 6198968"/>
              <a:gd name="connsiteY47" fmla="*/ 3031066 h 3526605"/>
              <a:gd name="connsiteX48" fmla="*/ 86035 w 6198968"/>
              <a:gd name="connsiteY48" fmla="*/ 2963333 h 3526605"/>
              <a:gd name="connsiteX49" fmla="*/ 52168 w 6198968"/>
              <a:gd name="connsiteY49" fmla="*/ 2895600 h 3526605"/>
              <a:gd name="connsiteX50" fmla="*/ 35235 w 6198968"/>
              <a:gd name="connsiteY50" fmla="*/ 2844800 h 3526605"/>
              <a:gd name="connsiteX51" fmla="*/ 18302 w 6198968"/>
              <a:gd name="connsiteY51" fmla="*/ 2709333 h 3526605"/>
              <a:gd name="connsiteX52" fmla="*/ 1368 w 6198968"/>
              <a:gd name="connsiteY52" fmla="*/ 2641600 h 3526605"/>
              <a:gd name="connsiteX53" fmla="*/ 69102 w 6198968"/>
              <a:gd name="connsiteY53" fmla="*/ 2540000 h 3526605"/>
              <a:gd name="connsiteX54" fmla="*/ 136835 w 6198968"/>
              <a:gd name="connsiteY54" fmla="*/ 2455333 h 3526605"/>
              <a:gd name="connsiteX55" fmla="*/ 170702 w 6198968"/>
              <a:gd name="connsiteY55" fmla="*/ 2404533 h 3526605"/>
              <a:gd name="connsiteX56" fmla="*/ 255368 w 6198968"/>
              <a:gd name="connsiteY56" fmla="*/ 2286000 h 3526605"/>
              <a:gd name="connsiteX57" fmla="*/ 272302 w 6198968"/>
              <a:gd name="connsiteY57" fmla="*/ 2235200 h 3526605"/>
              <a:gd name="connsiteX58" fmla="*/ 306168 w 6198968"/>
              <a:gd name="connsiteY58" fmla="*/ 2167466 h 3526605"/>
              <a:gd name="connsiteX59" fmla="*/ 306168 w 6198968"/>
              <a:gd name="connsiteY59" fmla="*/ 1947333 h 3526605"/>
              <a:gd name="connsiteX60" fmla="*/ 289235 w 6198968"/>
              <a:gd name="connsiteY60" fmla="*/ 1608666 h 3526605"/>
              <a:gd name="connsiteX61" fmla="*/ 272302 w 6198968"/>
              <a:gd name="connsiteY61" fmla="*/ 1557866 h 3526605"/>
              <a:gd name="connsiteX62" fmla="*/ 204568 w 6198968"/>
              <a:gd name="connsiteY62" fmla="*/ 1320800 h 3526605"/>
              <a:gd name="connsiteX63" fmla="*/ 136835 w 6198968"/>
              <a:gd name="connsiteY63" fmla="*/ 1185333 h 3526605"/>
              <a:gd name="connsiteX64" fmla="*/ 119902 w 6198968"/>
              <a:gd name="connsiteY64" fmla="*/ 1100666 h 3526605"/>
              <a:gd name="connsiteX65" fmla="*/ 102968 w 6198968"/>
              <a:gd name="connsiteY65" fmla="*/ 1032933 h 3526605"/>
              <a:gd name="connsiteX66" fmla="*/ 69102 w 6198968"/>
              <a:gd name="connsiteY66" fmla="*/ 880533 h 3526605"/>
              <a:gd name="connsiteX67" fmla="*/ 86035 w 6198968"/>
              <a:gd name="connsiteY67" fmla="*/ 626533 h 3526605"/>
              <a:gd name="connsiteX68" fmla="*/ 153768 w 6198968"/>
              <a:gd name="connsiteY68" fmla="*/ 592666 h 3526605"/>
              <a:gd name="connsiteX69" fmla="*/ 187635 w 6198968"/>
              <a:gd name="connsiteY69" fmla="*/ 541866 h 3526605"/>
              <a:gd name="connsiteX70" fmla="*/ 221502 w 6198968"/>
              <a:gd name="connsiteY70" fmla="*/ 440266 h 3526605"/>
              <a:gd name="connsiteX71" fmla="*/ 255368 w 6198968"/>
              <a:gd name="connsiteY71" fmla="*/ 389466 h 3526605"/>
              <a:gd name="connsiteX72" fmla="*/ 272302 w 6198968"/>
              <a:gd name="connsiteY72" fmla="*/ 338666 h 3526605"/>
              <a:gd name="connsiteX73" fmla="*/ 340035 w 6198968"/>
              <a:gd name="connsiteY73" fmla="*/ 220133 h 3526605"/>
              <a:gd name="connsiteX74" fmla="*/ 373902 w 6198968"/>
              <a:gd name="connsiteY74" fmla="*/ 118533 h 3526605"/>
              <a:gd name="connsiteX75" fmla="*/ 390835 w 6198968"/>
              <a:gd name="connsiteY75" fmla="*/ 50800 h 3526605"/>
              <a:gd name="connsiteX76" fmla="*/ 458568 w 6198968"/>
              <a:gd name="connsiteY76" fmla="*/ 33866 h 3526605"/>
              <a:gd name="connsiteX77" fmla="*/ 610968 w 6198968"/>
              <a:gd name="connsiteY77" fmla="*/ 33866 h 3526605"/>
              <a:gd name="connsiteX78" fmla="*/ 6046568 w 6198968"/>
              <a:gd name="connsiteY78" fmla="*/ 0 h 35266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</a:cxnLst>
            <a:rect l="l" t="t" r="r" b="b"/>
            <a:pathLst>
              <a:path w="6198968" h="3526605">
                <a:moveTo>
                  <a:pt x="6046568" y="0"/>
                </a:moveTo>
                <a:lnTo>
                  <a:pt x="6046568" y="0"/>
                </a:lnTo>
                <a:cubicBezTo>
                  <a:pt x="6007057" y="33867"/>
                  <a:pt x="5968311" y="68647"/>
                  <a:pt x="5928035" y="101600"/>
                </a:cubicBezTo>
                <a:cubicBezTo>
                  <a:pt x="5906192" y="119471"/>
                  <a:pt x="5881541" y="133816"/>
                  <a:pt x="5860302" y="152400"/>
                </a:cubicBezTo>
                <a:cubicBezTo>
                  <a:pt x="5836272" y="173426"/>
                  <a:pt x="5815146" y="197555"/>
                  <a:pt x="5792568" y="220133"/>
                </a:cubicBezTo>
                <a:cubicBezTo>
                  <a:pt x="5778796" y="261451"/>
                  <a:pt x="5774595" y="288906"/>
                  <a:pt x="5741768" y="321733"/>
                </a:cubicBezTo>
                <a:cubicBezTo>
                  <a:pt x="5727377" y="336124"/>
                  <a:pt x="5704582" y="340473"/>
                  <a:pt x="5690968" y="355600"/>
                </a:cubicBezTo>
                <a:cubicBezTo>
                  <a:pt x="5653209" y="397555"/>
                  <a:pt x="5589368" y="491066"/>
                  <a:pt x="5589368" y="491066"/>
                </a:cubicBezTo>
                <a:cubicBezTo>
                  <a:pt x="5549658" y="610200"/>
                  <a:pt x="5609323" y="471112"/>
                  <a:pt x="5504702" y="575733"/>
                </a:cubicBezTo>
                <a:cubicBezTo>
                  <a:pt x="5332829" y="747606"/>
                  <a:pt x="5595765" y="560179"/>
                  <a:pt x="5420035" y="677333"/>
                </a:cubicBezTo>
                <a:cubicBezTo>
                  <a:pt x="5414391" y="694266"/>
                  <a:pt x="5413003" y="713281"/>
                  <a:pt x="5403102" y="728133"/>
                </a:cubicBezTo>
                <a:cubicBezTo>
                  <a:pt x="5377026" y="767247"/>
                  <a:pt x="5338986" y="787810"/>
                  <a:pt x="5301502" y="812800"/>
                </a:cubicBezTo>
                <a:cubicBezTo>
                  <a:pt x="5211190" y="948267"/>
                  <a:pt x="5329725" y="784578"/>
                  <a:pt x="5216835" y="897466"/>
                </a:cubicBezTo>
                <a:cubicBezTo>
                  <a:pt x="5202444" y="911857"/>
                  <a:pt x="5195997" y="932632"/>
                  <a:pt x="5182968" y="948266"/>
                </a:cubicBezTo>
                <a:cubicBezTo>
                  <a:pt x="5167637" y="966663"/>
                  <a:pt x="5149101" y="982133"/>
                  <a:pt x="5132168" y="999066"/>
                </a:cubicBezTo>
                <a:cubicBezTo>
                  <a:pt x="5120879" y="1021644"/>
                  <a:pt x="5111681" y="1045394"/>
                  <a:pt x="5098302" y="1066800"/>
                </a:cubicBezTo>
                <a:cubicBezTo>
                  <a:pt x="5083344" y="1090732"/>
                  <a:pt x="5061504" y="1110029"/>
                  <a:pt x="5047502" y="1134533"/>
                </a:cubicBezTo>
                <a:cubicBezTo>
                  <a:pt x="4988882" y="1237117"/>
                  <a:pt x="5075959" y="1139941"/>
                  <a:pt x="4996702" y="1219200"/>
                </a:cubicBezTo>
                <a:lnTo>
                  <a:pt x="4776568" y="1540933"/>
                </a:lnTo>
                <a:lnTo>
                  <a:pt x="5386168" y="2387600"/>
                </a:lnTo>
                <a:lnTo>
                  <a:pt x="5504702" y="2709333"/>
                </a:lnTo>
                <a:cubicBezTo>
                  <a:pt x="5549857" y="2731911"/>
                  <a:pt x="5597576" y="2749962"/>
                  <a:pt x="5640168" y="2777066"/>
                </a:cubicBezTo>
                <a:cubicBezTo>
                  <a:pt x="5736594" y="2838428"/>
                  <a:pt x="5642412" y="2845549"/>
                  <a:pt x="5792568" y="2895600"/>
                </a:cubicBezTo>
                <a:lnTo>
                  <a:pt x="5894168" y="2929466"/>
                </a:lnTo>
                <a:cubicBezTo>
                  <a:pt x="5905457" y="2946399"/>
                  <a:pt x="5913644" y="2965875"/>
                  <a:pt x="5928035" y="2980266"/>
                </a:cubicBezTo>
                <a:cubicBezTo>
                  <a:pt x="5942426" y="2994657"/>
                  <a:pt x="5968049" y="2996875"/>
                  <a:pt x="5978835" y="3014133"/>
                </a:cubicBezTo>
                <a:cubicBezTo>
                  <a:pt x="5997755" y="3044405"/>
                  <a:pt x="6001413" y="3081866"/>
                  <a:pt x="6012702" y="3115733"/>
                </a:cubicBezTo>
                <a:cubicBezTo>
                  <a:pt x="6018346" y="3132666"/>
                  <a:pt x="6019734" y="3151682"/>
                  <a:pt x="6029635" y="3166533"/>
                </a:cubicBezTo>
                <a:cubicBezTo>
                  <a:pt x="6119947" y="3302000"/>
                  <a:pt x="6001413" y="3138311"/>
                  <a:pt x="6114302" y="3251200"/>
                </a:cubicBezTo>
                <a:cubicBezTo>
                  <a:pt x="6134258" y="3271156"/>
                  <a:pt x="6147035" y="3297252"/>
                  <a:pt x="6165102" y="3318933"/>
                </a:cubicBezTo>
                <a:cubicBezTo>
                  <a:pt x="6175322" y="3331198"/>
                  <a:pt x="6187679" y="3341511"/>
                  <a:pt x="6198968" y="3352800"/>
                </a:cubicBezTo>
                <a:lnTo>
                  <a:pt x="6198968" y="3352800"/>
                </a:lnTo>
                <a:lnTo>
                  <a:pt x="5199902" y="3420533"/>
                </a:lnTo>
                <a:cubicBezTo>
                  <a:pt x="5052577" y="3436902"/>
                  <a:pt x="4985839" y="3446059"/>
                  <a:pt x="4827368" y="3454400"/>
                </a:cubicBezTo>
                <a:cubicBezTo>
                  <a:pt x="4686339" y="3461823"/>
                  <a:pt x="4545146" y="3465689"/>
                  <a:pt x="4404035" y="3471333"/>
                </a:cubicBezTo>
                <a:cubicBezTo>
                  <a:pt x="4106353" y="3570561"/>
                  <a:pt x="4325731" y="3510294"/>
                  <a:pt x="3675902" y="3488266"/>
                </a:cubicBezTo>
                <a:cubicBezTo>
                  <a:pt x="3551667" y="3484055"/>
                  <a:pt x="3427546" y="3476977"/>
                  <a:pt x="3303368" y="3471333"/>
                </a:cubicBezTo>
                <a:cubicBezTo>
                  <a:pt x="1705723" y="3506446"/>
                  <a:pt x="2273654" y="3454079"/>
                  <a:pt x="1593102" y="3522133"/>
                </a:cubicBezTo>
                <a:cubicBezTo>
                  <a:pt x="1378613" y="3516489"/>
                  <a:pt x="1163967" y="3515169"/>
                  <a:pt x="949635" y="3505200"/>
                </a:cubicBezTo>
                <a:cubicBezTo>
                  <a:pt x="887957" y="3502331"/>
                  <a:pt x="867160" y="3486473"/>
                  <a:pt x="814168" y="3471333"/>
                </a:cubicBezTo>
                <a:cubicBezTo>
                  <a:pt x="791791" y="3464940"/>
                  <a:pt x="768812" y="3460794"/>
                  <a:pt x="746435" y="3454400"/>
                </a:cubicBezTo>
                <a:cubicBezTo>
                  <a:pt x="729272" y="3449496"/>
                  <a:pt x="713328" y="3439825"/>
                  <a:pt x="695635" y="3437466"/>
                </a:cubicBezTo>
                <a:cubicBezTo>
                  <a:pt x="628263" y="3428483"/>
                  <a:pt x="560066" y="3427296"/>
                  <a:pt x="492435" y="3420533"/>
                </a:cubicBezTo>
                <a:cubicBezTo>
                  <a:pt x="288096" y="3400100"/>
                  <a:pt x="427820" y="3403600"/>
                  <a:pt x="272302" y="3403600"/>
                </a:cubicBezTo>
                <a:lnTo>
                  <a:pt x="221502" y="3335866"/>
                </a:lnTo>
                <a:cubicBezTo>
                  <a:pt x="210213" y="3285066"/>
                  <a:pt x="204091" y="3232835"/>
                  <a:pt x="187635" y="3183466"/>
                </a:cubicBezTo>
                <a:cubicBezTo>
                  <a:pt x="181199" y="3164159"/>
                  <a:pt x="162869" y="3150869"/>
                  <a:pt x="153768" y="3132666"/>
                </a:cubicBezTo>
                <a:cubicBezTo>
                  <a:pt x="83661" y="2992452"/>
                  <a:pt x="200026" y="3176652"/>
                  <a:pt x="102968" y="3031066"/>
                </a:cubicBezTo>
                <a:cubicBezTo>
                  <a:pt x="97324" y="3008488"/>
                  <a:pt x="94207" y="2985124"/>
                  <a:pt x="86035" y="2963333"/>
                </a:cubicBezTo>
                <a:cubicBezTo>
                  <a:pt x="77172" y="2939698"/>
                  <a:pt x="62112" y="2918802"/>
                  <a:pt x="52168" y="2895600"/>
                </a:cubicBezTo>
                <a:cubicBezTo>
                  <a:pt x="45137" y="2879194"/>
                  <a:pt x="40879" y="2861733"/>
                  <a:pt x="35235" y="2844800"/>
                </a:cubicBezTo>
                <a:cubicBezTo>
                  <a:pt x="29591" y="2799644"/>
                  <a:pt x="25783" y="2754221"/>
                  <a:pt x="18302" y="2709333"/>
                </a:cubicBezTo>
                <a:cubicBezTo>
                  <a:pt x="14476" y="2686377"/>
                  <a:pt x="-5319" y="2663891"/>
                  <a:pt x="1368" y="2641600"/>
                </a:cubicBezTo>
                <a:cubicBezTo>
                  <a:pt x="13064" y="2602614"/>
                  <a:pt x="69102" y="2540000"/>
                  <a:pt x="69102" y="2540000"/>
                </a:cubicBezTo>
                <a:cubicBezTo>
                  <a:pt x="102067" y="2441104"/>
                  <a:pt x="60242" y="2531926"/>
                  <a:pt x="136835" y="2455333"/>
                </a:cubicBezTo>
                <a:cubicBezTo>
                  <a:pt x="151226" y="2440942"/>
                  <a:pt x="158873" y="2421094"/>
                  <a:pt x="170702" y="2404533"/>
                </a:cubicBezTo>
                <a:cubicBezTo>
                  <a:pt x="183490" y="2386629"/>
                  <a:pt x="242063" y="2312610"/>
                  <a:pt x="255368" y="2286000"/>
                </a:cubicBezTo>
                <a:cubicBezTo>
                  <a:pt x="263350" y="2270035"/>
                  <a:pt x="265271" y="2251606"/>
                  <a:pt x="272302" y="2235200"/>
                </a:cubicBezTo>
                <a:cubicBezTo>
                  <a:pt x="282246" y="2211998"/>
                  <a:pt x="294879" y="2190044"/>
                  <a:pt x="306168" y="2167466"/>
                </a:cubicBezTo>
                <a:cubicBezTo>
                  <a:pt x="336122" y="2017701"/>
                  <a:pt x="320197" y="2143733"/>
                  <a:pt x="306168" y="1947333"/>
                </a:cubicBezTo>
                <a:cubicBezTo>
                  <a:pt x="298115" y="1834590"/>
                  <a:pt x="299027" y="1721271"/>
                  <a:pt x="289235" y="1608666"/>
                </a:cubicBezTo>
                <a:cubicBezTo>
                  <a:pt x="287689" y="1590884"/>
                  <a:pt x="276998" y="1575086"/>
                  <a:pt x="272302" y="1557866"/>
                </a:cubicBezTo>
                <a:cubicBezTo>
                  <a:pt x="259280" y="1510120"/>
                  <a:pt x="230526" y="1372715"/>
                  <a:pt x="204568" y="1320800"/>
                </a:cubicBezTo>
                <a:lnTo>
                  <a:pt x="136835" y="1185333"/>
                </a:lnTo>
                <a:cubicBezTo>
                  <a:pt x="131191" y="1157111"/>
                  <a:pt x="126146" y="1128762"/>
                  <a:pt x="119902" y="1100666"/>
                </a:cubicBezTo>
                <a:cubicBezTo>
                  <a:pt x="114853" y="1077948"/>
                  <a:pt x="107532" y="1055754"/>
                  <a:pt x="102968" y="1032933"/>
                </a:cubicBezTo>
                <a:cubicBezTo>
                  <a:pt x="73165" y="883918"/>
                  <a:pt x="102058" y="979402"/>
                  <a:pt x="69102" y="880533"/>
                </a:cubicBezTo>
                <a:cubicBezTo>
                  <a:pt x="74746" y="795866"/>
                  <a:pt x="62092" y="707940"/>
                  <a:pt x="86035" y="626533"/>
                </a:cubicBezTo>
                <a:cubicBezTo>
                  <a:pt x="93158" y="602316"/>
                  <a:pt x="134376" y="608826"/>
                  <a:pt x="153768" y="592666"/>
                </a:cubicBezTo>
                <a:cubicBezTo>
                  <a:pt x="169402" y="579637"/>
                  <a:pt x="176346" y="558799"/>
                  <a:pt x="187635" y="541866"/>
                </a:cubicBezTo>
                <a:cubicBezTo>
                  <a:pt x="198924" y="507999"/>
                  <a:pt x="201700" y="469969"/>
                  <a:pt x="221502" y="440266"/>
                </a:cubicBezTo>
                <a:cubicBezTo>
                  <a:pt x="232791" y="423333"/>
                  <a:pt x="246267" y="407669"/>
                  <a:pt x="255368" y="389466"/>
                </a:cubicBezTo>
                <a:cubicBezTo>
                  <a:pt x="263350" y="373501"/>
                  <a:pt x="265271" y="355072"/>
                  <a:pt x="272302" y="338666"/>
                </a:cubicBezTo>
                <a:cubicBezTo>
                  <a:pt x="298084" y="278507"/>
                  <a:pt x="306021" y="271154"/>
                  <a:pt x="340035" y="220133"/>
                </a:cubicBezTo>
                <a:lnTo>
                  <a:pt x="373902" y="118533"/>
                </a:lnTo>
                <a:cubicBezTo>
                  <a:pt x="392620" y="62379"/>
                  <a:pt x="390835" y="85582"/>
                  <a:pt x="390835" y="50800"/>
                </a:cubicBezTo>
                <a:lnTo>
                  <a:pt x="458568" y="33866"/>
                </a:lnTo>
                <a:lnTo>
                  <a:pt x="610968" y="33866"/>
                </a:lnTo>
                <a:lnTo>
                  <a:pt x="6046568" y="0"/>
                </a:lnTo>
                <a:close/>
              </a:path>
            </a:pathLst>
          </a:custGeom>
          <a:solidFill>
            <a:srgbClr val="B9DA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35" name="文本框 4"/>
          <p:cNvSpPr txBox="1"/>
          <p:nvPr/>
        </p:nvSpPr>
        <p:spPr>
          <a:xfrm>
            <a:off x="2477396" y="3149024"/>
            <a:ext cx="6455669" cy="2030095"/>
          </a:xfrm>
          <a:prstGeom prst="rect">
            <a:avLst/>
          </a:prstGeom>
          <a:noFill/>
          <a:effectLst/>
        </p:spPr>
        <p:txBody>
          <a:bodyPr vert="horz"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238125">
              <a:lnSpc>
                <a:spcPct val="150000"/>
              </a:lnSpc>
            </a:pPr>
            <a:r>
              <a:rPr lang="zh-CN" altLang="zh-CN" sz="280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创</a:t>
            </a:r>
            <a:r>
              <a:rPr lang="zh-CN" altLang="en-US" sz="280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世记</a:t>
            </a:r>
            <a:r>
              <a:rPr lang="en-US" altLang="zh-CN" sz="280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 41:2    </a:t>
            </a:r>
            <a:r>
              <a:rPr lang="zh-CN" altLang="zh-CN" sz="280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有七只母牛从河里上来，又美好又肥壮，在芦</a:t>
            </a:r>
            <a:r>
              <a:rPr lang="zh-CN" altLang="zh-CN" sz="2800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荻</a:t>
            </a:r>
            <a:r>
              <a:rPr lang="zh-CN" altLang="zh-CN" sz="280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（</a:t>
            </a:r>
            <a:r>
              <a:rPr lang="en-US" altLang="zh-CN" sz="2800" dirty="0" err="1">
                <a:effectLst/>
                <a:latin typeface="Arial" panose="020B0604020202020204" pitchFamily="34" charset="0"/>
                <a:ea typeface="楷体" panose="02010609060101010101" pitchFamily="49" charset="-122"/>
                <a:cs typeface="Arial" panose="020B0604020202020204" pitchFamily="34" charset="0"/>
                <a:sym typeface="+mn-ea"/>
              </a:rPr>
              <a:t>dí</a:t>
            </a:r>
            <a:r>
              <a:rPr lang="zh-CN" altLang="zh-CN" sz="280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）</a:t>
            </a:r>
            <a:r>
              <a:rPr lang="zh-CN" altLang="zh-CN" sz="280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中吃草。</a:t>
            </a:r>
            <a:endParaRPr lang="zh-CN" altLang="zh-CN" sz="2800" dirty="0">
              <a:effectLst/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  <p:sp>
        <p:nvSpPr>
          <p:cNvPr id="38" name="文本框 4"/>
          <p:cNvSpPr txBox="1"/>
          <p:nvPr/>
        </p:nvSpPr>
        <p:spPr>
          <a:xfrm>
            <a:off x="6665724" y="4998345"/>
            <a:ext cx="2808781" cy="368300"/>
          </a:xfrm>
          <a:prstGeom prst="rect">
            <a:avLst/>
          </a:prstGeom>
          <a:solidFill>
            <a:schemeClr val="bg1"/>
          </a:solidFill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1800" dirty="0">
                <a:solidFill>
                  <a:srgbClr val="000000"/>
                </a:solidFill>
                <a:effectLst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lang="zh-CN" altLang="zh-CN" sz="180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备注：在圣经中出现</a:t>
            </a:r>
            <a:r>
              <a:rPr lang="en-US" altLang="zh-CN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6</a:t>
            </a:r>
            <a:r>
              <a:rPr lang="zh-CN" altLang="zh-CN" sz="180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处。</a:t>
            </a:r>
            <a:endParaRPr lang="zh-CN" altLang="en-U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8598" y="2334488"/>
            <a:ext cx="2476507" cy="2476507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5" name="文本框 4"/>
          <p:cNvSpPr txBox="1"/>
          <p:nvPr/>
        </p:nvSpPr>
        <p:spPr>
          <a:xfrm>
            <a:off x="4986779" y="2724212"/>
            <a:ext cx="1451728" cy="22159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13800" b="1" dirty="0">
                <a:solidFill>
                  <a:srgbClr val="FF0000"/>
                </a:solidFill>
                <a:effectLst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endParaRPr lang="zh-CN" altLang="en-US" sz="13800" dirty="0"/>
          </a:p>
        </p:txBody>
      </p:sp>
      <p:sp>
        <p:nvSpPr>
          <p:cNvPr id="7" name="文本框 6"/>
          <p:cNvSpPr txBox="1"/>
          <p:nvPr/>
        </p:nvSpPr>
        <p:spPr>
          <a:xfrm>
            <a:off x="4825492" y="2112849"/>
            <a:ext cx="2076450" cy="26460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zh-CN" sz="1660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穗</a:t>
            </a:r>
            <a:r>
              <a:rPr lang="zh-CN" altLang="zh-CN" sz="9600" dirty="0">
                <a:effectLst/>
              </a:rPr>
              <a:t> </a:t>
            </a:r>
            <a:endParaRPr lang="zh-CN" altLang="en-US" sz="13800" dirty="0"/>
          </a:p>
        </p:txBody>
      </p:sp>
      <p:sp>
        <p:nvSpPr>
          <p:cNvPr id="2" name="文本框 1"/>
          <p:cNvSpPr txBox="1"/>
          <p:nvPr/>
        </p:nvSpPr>
        <p:spPr>
          <a:xfrm>
            <a:off x="5532675" y="1435879"/>
            <a:ext cx="1662430" cy="8299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480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su</a:t>
            </a:r>
            <a:r>
              <a:rPr lang="zh-CN" altLang="zh-CN" sz="4800" dirty="0">
                <a:effectLst/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ì</a:t>
            </a:r>
            <a:r>
              <a:rPr lang="zh-CN" altLang="zh-CN" sz="4400" dirty="0">
                <a:effectLst/>
              </a:rPr>
              <a:t> </a:t>
            </a:r>
            <a:endParaRPr lang="zh-CN" altLang="en-US" sz="4400" dirty="0"/>
          </a:p>
        </p:txBody>
      </p:sp>
      <p:sp>
        <p:nvSpPr>
          <p:cNvPr id="4" name="文本框 3"/>
          <p:cNvSpPr txBox="1"/>
          <p:nvPr/>
        </p:nvSpPr>
        <p:spPr>
          <a:xfrm>
            <a:off x="5532755" y="5147310"/>
            <a:ext cx="6096000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zh-CN" sz="2400" dirty="0">
                <a:solidFill>
                  <a:srgbClr val="00B0F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释义：稻麦植物聚生在茎顶端的果实。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图片 29"/>
          <p:cNvPicPr>
            <a:picLocks noChangeAspect="1"/>
          </p:cNvPicPr>
          <p:nvPr/>
        </p:nvPicPr>
        <p:blipFill rotWithShape="1">
          <a:blip r:embed="rId2" cstate="print">
            <a:duotone>
              <a:prstClr val="black"/>
              <a:schemeClr val="accent5">
                <a:lumMod val="40000"/>
                <a:lumOff val="6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624" t="19377" r="26887" b="15785"/>
          <a:stretch>
            <a:fillRect/>
          </a:stretch>
        </p:blipFill>
        <p:spPr>
          <a:xfrm>
            <a:off x="3999045" y="1297623"/>
            <a:ext cx="480071" cy="480071"/>
          </a:xfrm>
          <a:custGeom>
            <a:avLst/>
            <a:gdLst>
              <a:gd name="connsiteX0" fmla="*/ 857937 w 1715874"/>
              <a:gd name="connsiteY0" fmla="*/ 0 h 1715874"/>
              <a:gd name="connsiteX1" fmla="*/ 1715874 w 1715874"/>
              <a:gd name="connsiteY1" fmla="*/ 857937 h 1715874"/>
              <a:gd name="connsiteX2" fmla="*/ 857937 w 1715874"/>
              <a:gd name="connsiteY2" fmla="*/ 1715874 h 1715874"/>
              <a:gd name="connsiteX3" fmla="*/ 0 w 1715874"/>
              <a:gd name="connsiteY3" fmla="*/ 857937 h 1715874"/>
              <a:gd name="connsiteX4" fmla="*/ 857937 w 1715874"/>
              <a:gd name="connsiteY4" fmla="*/ 0 h 17158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15874" h="1715874">
                <a:moveTo>
                  <a:pt x="857937" y="0"/>
                </a:moveTo>
                <a:cubicBezTo>
                  <a:pt x="1331763" y="0"/>
                  <a:pt x="1715874" y="384111"/>
                  <a:pt x="1715874" y="857937"/>
                </a:cubicBezTo>
                <a:cubicBezTo>
                  <a:pt x="1715874" y="1331763"/>
                  <a:pt x="1331763" y="1715874"/>
                  <a:pt x="857937" y="1715874"/>
                </a:cubicBezTo>
                <a:cubicBezTo>
                  <a:pt x="384111" y="1715874"/>
                  <a:pt x="0" y="1331763"/>
                  <a:pt x="0" y="857937"/>
                </a:cubicBezTo>
                <a:cubicBezTo>
                  <a:pt x="0" y="384111"/>
                  <a:pt x="384111" y="0"/>
                  <a:pt x="857937" y="0"/>
                </a:cubicBezTo>
                <a:close/>
              </a:path>
            </a:pathLst>
          </a:custGeom>
        </p:spPr>
      </p:pic>
      <p:sp>
        <p:nvSpPr>
          <p:cNvPr id="29" name="文本框 4"/>
          <p:cNvSpPr txBox="1"/>
          <p:nvPr/>
        </p:nvSpPr>
        <p:spPr>
          <a:xfrm>
            <a:off x="4772816" y="1215078"/>
            <a:ext cx="2163078" cy="64516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穗</a:t>
            </a:r>
          </a:p>
        </p:txBody>
      </p:sp>
      <p:sp>
        <p:nvSpPr>
          <p:cNvPr id="4" name="任意多边形: 形状 6"/>
          <p:cNvSpPr/>
          <p:nvPr/>
        </p:nvSpPr>
        <p:spPr>
          <a:xfrm>
            <a:off x="1358153" y="2333135"/>
            <a:ext cx="10152530" cy="3030856"/>
          </a:xfrm>
          <a:custGeom>
            <a:avLst/>
            <a:gdLst>
              <a:gd name="connsiteX0" fmla="*/ 6046568 w 6198968"/>
              <a:gd name="connsiteY0" fmla="*/ 0 h 3526605"/>
              <a:gd name="connsiteX1" fmla="*/ 6046568 w 6198968"/>
              <a:gd name="connsiteY1" fmla="*/ 0 h 3526605"/>
              <a:gd name="connsiteX2" fmla="*/ 5928035 w 6198968"/>
              <a:gd name="connsiteY2" fmla="*/ 101600 h 3526605"/>
              <a:gd name="connsiteX3" fmla="*/ 5860302 w 6198968"/>
              <a:gd name="connsiteY3" fmla="*/ 152400 h 3526605"/>
              <a:gd name="connsiteX4" fmla="*/ 5792568 w 6198968"/>
              <a:gd name="connsiteY4" fmla="*/ 220133 h 3526605"/>
              <a:gd name="connsiteX5" fmla="*/ 5741768 w 6198968"/>
              <a:gd name="connsiteY5" fmla="*/ 321733 h 3526605"/>
              <a:gd name="connsiteX6" fmla="*/ 5690968 w 6198968"/>
              <a:gd name="connsiteY6" fmla="*/ 355600 h 3526605"/>
              <a:gd name="connsiteX7" fmla="*/ 5589368 w 6198968"/>
              <a:gd name="connsiteY7" fmla="*/ 491066 h 3526605"/>
              <a:gd name="connsiteX8" fmla="*/ 5504702 w 6198968"/>
              <a:gd name="connsiteY8" fmla="*/ 575733 h 3526605"/>
              <a:gd name="connsiteX9" fmla="*/ 5420035 w 6198968"/>
              <a:gd name="connsiteY9" fmla="*/ 677333 h 3526605"/>
              <a:gd name="connsiteX10" fmla="*/ 5403102 w 6198968"/>
              <a:gd name="connsiteY10" fmla="*/ 728133 h 3526605"/>
              <a:gd name="connsiteX11" fmla="*/ 5301502 w 6198968"/>
              <a:gd name="connsiteY11" fmla="*/ 812800 h 3526605"/>
              <a:gd name="connsiteX12" fmla="*/ 5216835 w 6198968"/>
              <a:gd name="connsiteY12" fmla="*/ 897466 h 3526605"/>
              <a:gd name="connsiteX13" fmla="*/ 5182968 w 6198968"/>
              <a:gd name="connsiteY13" fmla="*/ 948266 h 3526605"/>
              <a:gd name="connsiteX14" fmla="*/ 5132168 w 6198968"/>
              <a:gd name="connsiteY14" fmla="*/ 999066 h 3526605"/>
              <a:gd name="connsiteX15" fmla="*/ 5098302 w 6198968"/>
              <a:gd name="connsiteY15" fmla="*/ 1066800 h 3526605"/>
              <a:gd name="connsiteX16" fmla="*/ 5047502 w 6198968"/>
              <a:gd name="connsiteY16" fmla="*/ 1134533 h 3526605"/>
              <a:gd name="connsiteX17" fmla="*/ 4996702 w 6198968"/>
              <a:gd name="connsiteY17" fmla="*/ 1219200 h 3526605"/>
              <a:gd name="connsiteX18" fmla="*/ 4776568 w 6198968"/>
              <a:gd name="connsiteY18" fmla="*/ 1540933 h 3526605"/>
              <a:gd name="connsiteX19" fmla="*/ 5386168 w 6198968"/>
              <a:gd name="connsiteY19" fmla="*/ 2387600 h 3526605"/>
              <a:gd name="connsiteX20" fmla="*/ 5504702 w 6198968"/>
              <a:gd name="connsiteY20" fmla="*/ 2709333 h 3526605"/>
              <a:gd name="connsiteX21" fmla="*/ 5640168 w 6198968"/>
              <a:gd name="connsiteY21" fmla="*/ 2777066 h 3526605"/>
              <a:gd name="connsiteX22" fmla="*/ 5792568 w 6198968"/>
              <a:gd name="connsiteY22" fmla="*/ 2895600 h 3526605"/>
              <a:gd name="connsiteX23" fmla="*/ 5894168 w 6198968"/>
              <a:gd name="connsiteY23" fmla="*/ 2929466 h 3526605"/>
              <a:gd name="connsiteX24" fmla="*/ 5928035 w 6198968"/>
              <a:gd name="connsiteY24" fmla="*/ 2980266 h 3526605"/>
              <a:gd name="connsiteX25" fmla="*/ 5978835 w 6198968"/>
              <a:gd name="connsiteY25" fmla="*/ 3014133 h 3526605"/>
              <a:gd name="connsiteX26" fmla="*/ 6012702 w 6198968"/>
              <a:gd name="connsiteY26" fmla="*/ 3115733 h 3526605"/>
              <a:gd name="connsiteX27" fmla="*/ 6029635 w 6198968"/>
              <a:gd name="connsiteY27" fmla="*/ 3166533 h 3526605"/>
              <a:gd name="connsiteX28" fmla="*/ 6114302 w 6198968"/>
              <a:gd name="connsiteY28" fmla="*/ 3251200 h 3526605"/>
              <a:gd name="connsiteX29" fmla="*/ 6165102 w 6198968"/>
              <a:gd name="connsiteY29" fmla="*/ 3318933 h 3526605"/>
              <a:gd name="connsiteX30" fmla="*/ 6198968 w 6198968"/>
              <a:gd name="connsiteY30" fmla="*/ 3352800 h 3526605"/>
              <a:gd name="connsiteX31" fmla="*/ 6198968 w 6198968"/>
              <a:gd name="connsiteY31" fmla="*/ 3352800 h 3526605"/>
              <a:gd name="connsiteX32" fmla="*/ 5199902 w 6198968"/>
              <a:gd name="connsiteY32" fmla="*/ 3420533 h 3526605"/>
              <a:gd name="connsiteX33" fmla="*/ 4827368 w 6198968"/>
              <a:gd name="connsiteY33" fmla="*/ 3454400 h 3526605"/>
              <a:gd name="connsiteX34" fmla="*/ 4404035 w 6198968"/>
              <a:gd name="connsiteY34" fmla="*/ 3471333 h 3526605"/>
              <a:gd name="connsiteX35" fmla="*/ 3675902 w 6198968"/>
              <a:gd name="connsiteY35" fmla="*/ 3488266 h 3526605"/>
              <a:gd name="connsiteX36" fmla="*/ 3303368 w 6198968"/>
              <a:gd name="connsiteY36" fmla="*/ 3471333 h 3526605"/>
              <a:gd name="connsiteX37" fmla="*/ 1593102 w 6198968"/>
              <a:gd name="connsiteY37" fmla="*/ 3522133 h 3526605"/>
              <a:gd name="connsiteX38" fmla="*/ 949635 w 6198968"/>
              <a:gd name="connsiteY38" fmla="*/ 3505200 h 3526605"/>
              <a:gd name="connsiteX39" fmla="*/ 814168 w 6198968"/>
              <a:gd name="connsiteY39" fmla="*/ 3471333 h 3526605"/>
              <a:gd name="connsiteX40" fmla="*/ 746435 w 6198968"/>
              <a:gd name="connsiteY40" fmla="*/ 3454400 h 3526605"/>
              <a:gd name="connsiteX41" fmla="*/ 695635 w 6198968"/>
              <a:gd name="connsiteY41" fmla="*/ 3437466 h 3526605"/>
              <a:gd name="connsiteX42" fmla="*/ 492435 w 6198968"/>
              <a:gd name="connsiteY42" fmla="*/ 3420533 h 3526605"/>
              <a:gd name="connsiteX43" fmla="*/ 272302 w 6198968"/>
              <a:gd name="connsiteY43" fmla="*/ 3403600 h 3526605"/>
              <a:gd name="connsiteX44" fmla="*/ 221502 w 6198968"/>
              <a:gd name="connsiteY44" fmla="*/ 3335866 h 3526605"/>
              <a:gd name="connsiteX45" fmla="*/ 187635 w 6198968"/>
              <a:gd name="connsiteY45" fmla="*/ 3183466 h 3526605"/>
              <a:gd name="connsiteX46" fmla="*/ 153768 w 6198968"/>
              <a:gd name="connsiteY46" fmla="*/ 3132666 h 3526605"/>
              <a:gd name="connsiteX47" fmla="*/ 102968 w 6198968"/>
              <a:gd name="connsiteY47" fmla="*/ 3031066 h 3526605"/>
              <a:gd name="connsiteX48" fmla="*/ 86035 w 6198968"/>
              <a:gd name="connsiteY48" fmla="*/ 2963333 h 3526605"/>
              <a:gd name="connsiteX49" fmla="*/ 52168 w 6198968"/>
              <a:gd name="connsiteY49" fmla="*/ 2895600 h 3526605"/>
              <a:gd name="connsiteX50" fmla="*/ 35235 w 6198968"/>
              <a:gd name="connsiteY50" fmla="*/ 2844800 h 3526605"/>
              <a:gd name="connsiteX51" fmla="*/ 18302 w 6198968"/>
              <a:gd name="connsiteY51" fmla="*/ 2709333 h 3526605"/>
              <a:gd name="connsiteX52" fmla="*/ 1368 w 6198968"/>
              <a:gd name="connsiteY52" fmla="*/ 2641600 h 3526605"/>
              <a:gd name="connsiteX53" fmla="*/ 69102 w 6198968"/>
              <a:gd name="connsiteY53" fmla="*/ 2540000 h 3526605"/>
              <a:gd name="connsiteX54" fmla="*/ 136835 w 6198968"/>
              <a:gd name="connsiteY54" fmla="*/ 2455333 h 3526605"/>
              <a:gd name="connsiteX55" fmla="*/ 170702 w 6198968"/>
              <a:gd name="connsiteY55" fmla="*/ 2404533 h 3526605"/>
              <a:gd name="connsiteX56" fmla="*/ 255368 w 6198968"/>
              <a:gd name="connsiteY56" fmla="*/ 2286000 h 3526605"/>
              <a:gd name="connsiteX57" fmla="*/ 272302 w 6198968"/>
              <a:gd name="connsiteY57" fmla="*/ 2235200 h 3526605"/>
              <a:gd name="connsiteX58" fmla="*/ 306168 w 6198968"/>
              <a:gd name="connsiteY58" fmla="*/ 2167466 h 3526605"/>
              <a:gd name="connsiteX59" fmla="*/ 306168 w 6198968"/>
              <a:gd name="connsiteY59" fmla="*/ 1947333 h 3526605"/>
              <a:gd name="connsiteX60" fmla="*/ 289235 w 6198968"/>
              <a:gd name="connsiteY60" fmla="*/ 1608666 h 3526605"/>
              <a:gd name="connsiteX61" fmla="*/ 272302 w 6198968"/>
              <a:gd name="connsiteY61" fmla="*/ 1557866 h 3526605"/>
              <a:gd name="connsiteX62" fmla="*/ 204568 w 6198968"/>
              <a:gd name="connsiteY62" fmla="*/ 1320800 h 3526605"/>
              <a:gd name="connsiteX63" fmla="*/ 136835 w 6198968"/>
              <a:gd name="connsiteY63" fmla="*/ 1185333 h 3526605"/>
              <a:gd name="connsiteX64" fmla="*/ 119902 w 6198968"/>
              <a:gd name="connsiteY64" fmla="*/ 1100666 h 3526605"/>
              <a:gd name="connsiteX65" fmla="*/ 102968 w 6198968"/>
              <a:gd name="connsiteY65" fmla="*/ 1032933 h 3526605"/>
              <a:gd name="connsiteX66" fmla="*/ 69102 w 6198968"/>
              <a:gd name="connsiteY66" fmla="*/ 880533 h 3526605"/>
              <a:gd name="connsiteX67" fmla="*/ 86035 w 6198968"/>
              <a:gd name="connsiteY67" fmla="*/ 626533 h 3526605"/>
              <a:gd name="connsiteX68" fmla="*/ 153768 w 6198968"/>
              <a:gd name="connsiteY68" fmla="*/ 592666 h 3526605"/>
              <a:gd name="connsiteX69" fmla="*/ 187635 w 6198968"/>
              <a:gd name="connsiteY69" fmla="*/ 541866 h 3526605"/>
              <a:gd name="connsiteX70" fmla="*/ 221502 w 6198968"/>
              <a:gd name="connsiteY70" fmla="*/ 440266 h 3526605"/>
              <a:gd name="connsiteX71" fmla="*/ 255368 w 6198968"/>
              <a:gd name="connsiteY71" fmla="*/ 389466 h 3526605"/>
              <a:gd name="connsiteX72" fmla="*/ 272302 w 6198968"/>
              <a:gd name="connsiteY72" fmla="*/ 338666 h 3526605"/>
              <a:gd name="connsiteX73" fmla="*/ 340035 w 6198968"/>
              <a:gd name="connsiteY73" fmla="*/ 220133 h 3526605"/>
              <a:gd name="connsiteX74" fmla="*/ 373902 w 6198968"/>
              <a:gd name="connsiteY74" fmla="*/ 118533 h 3526605"/>
              <a:gd name="connsiteX75" fmla="*/ 390835 w 6198968"/>
              <a:gd name="connsiteY75" fmla="*/ 50800 h 3526605"/>
              <a:gd name="connsiteX76" fmla="*/ 458568 w 6198968"/>
              <a:gd name="connsiteY76" fmla="*/ 33866 h 3526605"/>
              <a:gd name="connsiteX77" fmla="*/ 610968 w 6198968"/>
              <a:gd name="connsiteY77" fmla="*/ 33866 h 3526605"/>
              <a:gd name="connsiteX78" fmla="*/ 6046568 w 6198968"/>
              <a:gd name="connsiteY78" fmla="*/ 0 h 35266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</a:cxnLst>
            <a:rect l="l" t="t" r="r" b="b"/>
            <a:pathLst>
              <a:path w="6198968" h="3526605">
                <a:moveTo>
                  <a:pt x="6046568" y="0"/>
                </a:moveTo>
                <a:lnTo>
                  <a:pt x="6046568" y="0"/>
                </a:lnTo>
                <a:cubicBezTo>
                  <a:pt x="6007057" y="33867"/>
                  <a:pt x="5968311" y="68647"/>
                  <a:pt x="5928035" y="101600"/>
                </a:cubicBezTo>
                <a:cubicBezTo>
                  <a:pt x="5906192" y="119471"/>
                  <a:pt x="5881541" y="133816"/>
                  <a:pt x="5860302" y="152400"/>
                </a:cubicBezTo>
                <a:cubicBezTo>
                  <a:pt x="5836272" y="173426"/>
                  <a:pt x="5815146" y="197555"/>
                  <a:pt x="5792568" y="220133"/>
                </a:cubicBezTo>
                <a:cubicBezTo>
                  <a:pt x="5778796" y="261451"/>
                  <a:pt x="5774595" y="288906"/>
                  <a:pt x="5741768" y="321733"/>
                </a:cubicBezTo>
                <a:cubicBezTo>
                  <a:pt x="5727377" y="336124"/>
                  <a:pt x="5704582" y="340473"/>
                  <a:pt x="5690968" y="355600"/>
                </a:cubicBezTo>
                <a:cubicBezTo>
                  <a:pt x="5653209" y="397555"/>
                  <a:pt x="5589368" y="491066"/>
                  <a:pt x="5589368" y="491066"/>
                </a:cubicBezTo>
                <a:cubicBezTo>
                  <a:pt x="5549658" y="610200"/>
                  <a:pt x="5609323" y="471112"/>
                  <a:pt x="5504702" y="575733"/>
                </a:cubicBezTo>
                <a:cubicBezTo>
                  <a:pt x="5332829" y="747606"/>
                  <a:pt x="5595765" y="560179"/>
                  <a:pt x="5420035" y="677333"/>
                </a:cubicBezTo>
                <a:cubicBezTo>
                  <a:pt x="5414391" y="694266"/>
                  <a:pt x="5413003" y="713281"/>
                  <a:pt x="5403102" y="728133"/>
                </a:cubicBezTo>
                <a:cubicBezTo>
                  <a:pt x="5377026" y="767247"/>
                  <a:pt x="5338986" y="787810"/>
                  <a:pt x="5301502" y="812800"/>
                </a:cubicBezTo>
                <a:cubicBezTo>
                  <a:pt x="5211190" y="948267"/>
                  <a:pt x="5329725" y="784578"/>
                  <a:pt x="5216835" y="897466"/>
                </a:cubicBezTo>
                <a:cubicBezTo>
                  <a:pt x="5202444" y="911857"/>
                  <a:pt x="5195997" y="932632"/>
                  <a:pt x="5182968" y="948266"/>
                </a:cubicBezTo>
                <a:cubicBezTo>
                  <a:pt x="5167637" y="966663"/>
                  <a:pt x="5149101" y="982133"/>
                  <a:pt x="5132168" y="999066"/>
                </a:cubicBezTo>
                <a:cubicBezTo>
                  <a:pt x="5120879" y="1021644"/>
                  <a:pt x="5111681" y="1045394"/>
                  <a:pt x="5098302" y="1066800"/>
                </a:cubicBezTo>
                <a:cubicBezTo>
                  <a:pt x="5083344" y="1090732"/>
                  <a:pt x="5061504" y="1110029"/>
                  <a:pt x="5047502" y="1134533"/>
                </a:cubicBezTo>
                <a:cubicBezTo>
                  <a:pt x="4988882" y="1237117"/>
                  <a:pt x="5075959" y="1139941"/>
                  <a:pt x="4996702" y="1219200"/>
                </a:cubicBezTo>
                <a:lnTo>
                  <a:pt x="4776568" y="1540933"/>
                </a:lnTo>
                <a:lnTo>
                  <a:pt x="5386168" y="2387600"/>
                </a:lnTo>
                <a:lnTo>
                  <a:pt x="5504702" y="2709333"/>
                </a:lnTo>
                <a:cubicBezTo>
                  <a:pt x="5549857" y="2731911"/>
                  <a:pt x="5597576" y="2749962"/>
                  <a:pt x="5640168" y="2777066"/>
                </a:cubicBezTo>
                <a:cubicBezTo>
                  <a:pt x="5736594" y="2838428"/>
                  <a:pt x="5642412" y="2845549"/>
                  <a:pt x="5792568" y="2895600"/>
                </a:cubicBezTo>
                <a:lnTo>
                  <a:pt x="5894168" y="2929466"/>
                </a:lnTo>
                <a:cubicBezTo>
                  <a:pt x="5905457" y="2946399"/>
                  <a:pt x="5913644" y="2965875"/>
                  <a:pt x="5928035" y="2980266"/>
                </a:cubicBezTo>
                <a:cubicBezTo>
                  <a:pt x="5942426" y="2994657"/>
                  <a:pt x="5968049" y="2996875"/>
                  <a:pt x="5978835" y="3014133"/>
                </a:cubicBezTo>
                <a:cubicBezTo>
                  <a:pt x="5997755" y="3044405"/>
                  <a:pt x="6001413" y="3081866"/>
                  <a:pt x="6012702" y="3115733"/>
                </a:cubicBezTo>
                <a:cubicBezTo>
                  <a:pt x="6018346" y="3132666"/>
                  <a:pt x="6019734" y="3151682"/>
                  <a:pt x="6029635" y="3166533"/>
                </a:cubicBezTo>
                <a:cubicBezTo>
                  <a:pt x="6119947" y="3302000"/>
                  <a:pt x="6001413" y="3138311"/>
                  <a:pt x="6114302" y="3251200"/>
                </a:cubicBezTo>
                <a:cubicBezTo>
                  <a:pt x="6134258" y="3271156"/>
                  <a:pt x="6147035" y="3297252"/>
                  <a:pt x="6165102" y="3318933"/>
                </a:cubicBezTo>
                <a:cubicBezTo>
                  <a:pt x="6175322" y="3331198"/>
                  <a:pt x="6187679" y="3341511"/>
                  <a:pt x="6198968" y="3352800"/>
                </a:cubicBezTo>
                <a:lnTo>
                  <a:pt x="6198968" y="3352800"/>
                </a:lnTo>
                <a:lnTo>
                  <a:pt x="5199902" y="3420533"/>
                </a:lnTo>
                <a:cubicBezTo>
                  <a:pt x="5052577" y="3436902"/>
                  <a:pt x="4985839" y="3446059"/>
                  <a:pt x="4827368" y="3454400"/>
                </a:cubicBezTo>
                <a:cubicBezTo>
                  <a:pt x="4686339" y="3461823"/>
                  <a:pt x="4545146" y="3465689"/>
                  <a:pt x="4404035" y="3471333"/>
                </a:cubicBezTo>
                <a:cubicBezTo>
                  <a:pt x="4106353" y="3570561"/>
                  <a:pt x="4325731" y="3510294"/>
                  <a:pt x="3675902" y="3488266"/>
                </a:cubicBezTo>
                <a:cubicBezTo>
                  <a:pt x="3551667" y="3484055"/>
                  <a:pt x="3427546" y="3476977"/>
                  <a:pt x="3303368" y="3471333"/>
                </a:cubicBezTo>
                <a:cubicBezTo>
                  <a:pt x="1705723" y="3506446"/>
                  <a:pt x="2273654" y="3454079"/>
                  <a:pt x="1593102" y="3522133"/>
                </a:cubicBezTo>
                <a:cubicBezTo>
                  <a:pt x="1378613" y="3516489"/>
                  <a:pt x="1163967" y="3515169"/>
                  <a:pt x="949635" y="3505200"/>
                </a:cubicBezTo>
                <a:cubicBezTo>
                  <a:pt x="887957" y="3502331"/>
                  <a:pt x="867160" y="3486473"/>
                  <a:pt x="814168" y="3471333"/>
                </a:cubicBezTo>
                <a:cubicBezTo>
                  <a:pt x="791791" y="3464940"/>
                  <a:pt x="768812" y="3460794"/>
                  <a:pt x="746435" y="3454400"/>
                </a:cubicBezTo>
                <a:cubicBezTo>
                  <a:pt x="729272" y="3449496"/>
                  <a:pt x="713328" y="3439825"/>
                  <a:pt x="695635" y="3437466"/>
                </a:cubicBezTo>
                <a:cubicBezTo>
                  <a:pt x="628263" y="3428483"/>
                  <a:pt x="560066" y="3427296"/>
                  <a:pt x="492435" y="3420533"/>
                </a:cubicBezTo>
                <a:cubicBezTo>
                  <a:pt x="288096" y="3400100"/>
                  <a:pt x="427820" y="3403600"/>
                  <a:pt x="272302" y="3403600"/>
                </a:cubicBezTo>
                <a:lnTo>
                  <a:pt x="221502" y="3335866"/>
                </a:lnTo>
                <a:cubicBezTo>
                  <a:pt x="210213" y="3285066"/>
                  <a:pt x="204091" y="3232835"/>
                  <a:pt x="187635" y="3183466"/>
                </a:cubicBezTo>
                <a:cubicBezTo>
                  <a:pt x="181199" y="3164159"/>
                  <a:pt x="162869" y="3150869"/>
                  <a:pt x="153768" y="3132666"/>
                </a:cubicBezTo>
                <a:cubicBezTo>
                  <a:pt x="83661" y="2992452"/>
                  <a:pt x="200026" y="3176652"/>
                  <a:pt x="102968" y="3031066"/>
                </a:cubicBezTo>
                <a:cubicBezTo>
                  <a:pt x="97324" y="3008488"/>
                  <a:pt x="94207" y="2985124"/>
                  <a:pt x="86035" y="2963333"/>
                </a:cubicBezTo>
                <a:cubicBezTo>
                  <a:pt x="77172" y="2939698"/>
                  <a:pt x="62112" y="2918802"/>
                  <a:pt x="52168" y="2895600"/>
                </a:cubicBezTo>
                <a:cubicBezTo>
                  <a:pt x="45137" y="2879194"/>
                  <a:pt x="40879" y="2861733"/>
                  <a:pt x="35235" y="2844800"/>
                </a:cubicBezTo>
                <a:cubicBezTo>
                  <a:pt x="29591" y="2799644"/>
                  <a:pt x="25783" y="2754221"/>
                  <a:pt x="18302" y="2709333"/>
                </a:cubicBezTo>
                <a:cubicBezTo>
                  <a:pt x="14476" y="2686377"/>
                  <a:pt x="-5319" y="2663891"/>
                  <a:pt x="1368" y="2641600"/>
                </a:cubicBezTo>
                <a:cubicBezTo>
                  <a:pt x="13064" y="2602614"/>
                  <a:pt x="69102" y="2540000"/>
                  <a:pt x="69102" y="2540000"/>
                </a:cubicBezTo>
                <a:cubicBezTo>
                  <a:pt x="102067" y="2441104"/>
                  <a:pt x="60242" y="2531926"/>
                  <a:pt x="136835" y="2455333"/>
                </a:cubicBezTo>
                <a:cubicBezTo>
                  <a:pt x="151226" y="2440942"/>
                  <a:pt x="158873" y="2421094"/>
                  <a:pt x="170702" y="2404533"/>
                </a:cubicBezTo>
                <a:cubicBezTo>
                  <a:pt x="183490" y="2386629"/>
                  <a:pt x="242063" y="2312610"/>
                  <a:pt x="255368" y="2286000"/>
                </a:cubicBezTo>
                <a:cubicBezTo>
                  <a:pt x="263350" y="2270035"/>
                  <a:pt x="265271" y="2251606"/>
                  <a:pt x="272302" y="2235200"/>
                </a:cubicBezTo>
                <a:cubicBezTo>
                  <a:pt x="282246" y="2211998"/>
                  <a:pt x="294879" y="2190044"/>
                  <a:pt x="306168" y="2167466"/>
                </a:cubicBezTo>
                <a:cubicBezTo>
                  <a:pt x="336122" y="2017701"/>
                  <a:pt x="320197" y="2143733"/>
                  <a:pt x="306168" y="1947333"/>
                </a:cubicBezTo>
                <a:cubicBezTo>
                  <a:pt x="298115" y="1834590"/>
                  <a:pt x="299027" y="1721271"/>
                  <a:pt x="289235" y="1608666"/>
                </a:cubicBezTo>
                <a:cubicBezTo>
                  <a:pt x="287689" y="1590884"/>
                  <a:pt x="276998" y="1575086"/>
                  <a:pt x="272302" y="1557866"/>
                </a:cubicBezTo>
                <a:cubicBezTo>
                  <a:pt x="259280" y="1510120"/>
                  <a:pt x="230526" y="1372715"/>
                  <a:pt x="204568" y="1320800"/>
                </a:cubicBezTo>
                <a:lnTo>
                  <a:pt x="136835" y="1185333"/>
                </a:lnTo>
                <a:cubicBezTo>
                  <a:pt x="131191" y="1157111"/>
                  <a:pt x="126146" y="1128762"/>
                  <a:pt x="119902" y="1100666"/>
                </a:cubicBezTo>
                <a:cubicBezTo>
                  <a:pt x="114853" y="1077948"/>
                  <a:pt x="107532" y="1055754"/>
                  <a:pt x="102968" y="1032933"/>
                </a:cubicBezTo>
                <a:cubicBezTo>
                  <a:pt x="73165" y="883918"/>
                  <a:pt x="102058" y="979402"/>
                  <a:pt x="69102" y="880533"/>
                </a:cubicBezTo>
                <a:cubicBezTo>
                  <a:pt x="74746" y="795866"/>
                  <a:pt x="62092" y="707940"/>
                  <a:pt x="86035" y="626533"/>
                </a:cubicBezTo>
                <a:cubicBezTo>
                  <a:pt x="93158" y="602316"/>
                  <a:pt x="134376" y="608826"/>
                  <a:pt x="153768" y="592666"/>
                </a:cubicBezTo>
                <a:cubicBezTo>
                  <a:pt x="169402" y="579637"/>
                  <a:pt x="176346" y="558799"/>
                  <a:pt x="187635" y="541866"/>
                </a:cubicBezTo>
                <a:cubicBezTo>
                  <a:pt x="198924" y="507999"/>
                  <a:pt x="201700" y="469969"/>
                  <a:pt x="221502" y="440266"/>
                </a:cubicBezTo>
                <a:cubicBezTo>
                  <a:pt x="232791" y="423333"/>
                  <a:pt x="246267" y="407669"/>
                  <a:pt x="255368" y="389466"/>
                </a:cubicBezTo>
                <a:cubicBezTo>
                  <a:pt x="263350" y="373501"/>
                  <a:pt x="265271" y="355072"/>
                  <a:pt x="272302" y="338666"/>
                </a:cubicBezTo>
                <a:cubicBezTo>
                  <a:pt x="298084" y="278507"/>
                  <a:pt x="306021" y="271154"/>
                  <a:pt x="340035" y="220133"/>
                </a:cubicBezTo>
                <a:lnTo>
                  <a:pt x="373902" y="118533"/>
                </a:lnTo>
                <a:cubicBezTo>
                  <a:pt x="392620" y="62379"/>
                  <a:pt x="390835" y="85582"/>
                  <a:pt x="390835" y="50800"/>
                </a:cubicBezTo>
                <a:lnTo>
                  <a:pt x="458568" y="33866"/>
                </a:lnTo>
                <a:lnTo>
                  <a:pt x="610968" y="33866"/>
                </a:lnTo>
                <a:lnTo>
                  <a:pt x="6046568" y="0"/>
                </a:lnTo>
                <a:close/>
              </a:path>
            </a:pathLst>
          </a:custGeom>
          <a:solidFill>
            <a:srgbClr val="B9DA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indent="238125">
              <a:lnSpc>
                <a:spcPct val="150000"/>
              </a:lnSpc>
            </a:pPr>
            <a:endParaRPr lang="zh-CN" altLang="zh-CN" sz="1800" dirty="0">
              <a:effectLst/>
              <a:latin typeface="Times New Roman" panose="02020603050405020304" pitchFamily="18" charset="0"/>
              <a:ea typeface="等线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021542" y="2777411"/>
            <a:ext cx="7342094" cy="20300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238125">
              <a:lnSpc>
                <a:spcPct val="150000"/>
              </a:lnSpc>
            </a:pPr>
            <a:r>
              <a:rPr lang="zh-CN" altLang="zh-CN" sz="280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创</a:t>
            </a:r>
            <a:r>
              <a:rPr lang="zh-CN" altLang="en-US" sz="280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世记</a:t>
            </a:r>
            <a:r>
              <a:rPr lang="en-US" altLang="zh-CN" sz="280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 41:5  </a:t>
            </a:r>
            <a:r>
              <a:rPr lang="zh-CN" altLang="zh-CN" sz="280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他又睡着，第二回作梦：梦见一棵麦子长了七个</a:t>
            </a:r>
            <a:r>
              <a:rPr lang="zh-CN" altLang="zh-CN" sz="2800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穗</a:t>
            </a:r>
            <a:r>
              <a:rPr lang="zh-CN" altLang="zh-CN" sz="280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（</a:t>
            </a:r>
            <a:r>
              <a:rPr lang="en-US" altLang="zh-CN" sz="2800" dirty="0" err="1">
                <a:effectLst/>
                <a:latin typeface="Arial" panose="020B0604020202020204" pitchFamily="34" charset="0"/>
                <a:ea typeface="楷体" panose="02010609060101010101" pitchFamily="49" charset="-122"/>
                <a:cs typeface="Arial" panose="020B0604020202020204" pitchFamily="34" charset="0"/>
                <a:sym typeface="+mn-ea"/>
              </a:rPr>
              <a:t>su</a:t>
            </a:r>
            <a:r>
              <a:rPr lang="zh-CN" altLang="zh-CN" sz="2800" dirty="0">
                <a:effectLst/>
                <a:latin typeface="Arial" panose="020B0604020202020204" pitchFamily="34" charset="0"/>
                <a:ea typeface="楷体" panose="02010609060101010101" pitchFamily="49" charset="-122"/>
                <a:cs typeface="Arial" panose="020B0604020202020204" pitchFamily="34" charset="0"/>
                <a:sym typeface="+mn-ea"/>
              </a:rPr>
              <a:t>ì</a:t>
            </a:r>
            <a:r>
              <a:rPr lang="zh-CN" altLang="zh-CN" sz="280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）</a:t>
            </a:r>
            <a:r>
              <a:rPr lang="zh-CN" altLang="zh-CN" sz="280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子，又肥大又佳美。</a:t>
            </a:r>
            <a:endParaRPr lang="zh-CN" altLang="zh-CN" sz="2800" dirty="0">
              <a:effectLst/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6759853" y="4636029"/>
            <a:ext cx="2808781" cy="368300"/>
          </a:xfrm>
          <a:prstGeom prst="rect">
            <a:avLst/>
          </a:prstGeom>
          <a:solidFill>
            <a:schemeClr val="bg1"/>
          </a:solidFill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1800" dirty="0">
                <a:solidFill>
                  <a:srgbClr val="000000"/>
                </a:solidFill>
                <a:effectLst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lang="zh-CN" altLang="zh-CN" sz="180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备注：在圣经中出现</a:t>
            </a:r>
            <a:r>
              <a:rPr lang="en-US" altLang="zh-CN" sz="180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3</a:t>
            </a:r>
            <a:r>
              <a:rPr lang="en-US" altLang="zh-CN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4</a:t>
            </a:r>
            <a:r>
              <a:rPr lang="zh-CN" altLang="zh-CN" sz="180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处</a:t>
            </a:r>
            <a:endParaRPr lang="zh-CN" altLang="en-U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8598" y="2334488"/>
            <a:ext cx="2476507" cy="2476507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5" name="文本框 4"/>
          <p:cNvSpPr txBox="1"/>
          <p:nvPr/>
        </p:nvSpPr>
        <p:spPr>
          <a:xfrm>
            <a:off x="4986779" y="2724212"/>
            <a:ext cx="1451728" cy="22159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13800" b="1" dirty="0">
                <a:solidFill>
                  <a:srgbClr val="FF0000"/>
                </a:solidFill>
                <a:effectLst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endParaRPr lang="zh-CN" altLang="en-US" sz="13800" dirty="0"/>
          </a:p>
        </p:txBody>
      </p:sp>
      <p:sp>
        <p:nvSpPr>
          <p:cNvPr id="7" name="文本框 6"/>
          <p:cNvSpPr txBox="1"/>
          <p:nvPr/>
        </p:nvSpPr>
        <p:spPr>
          <a:xfrm>
            <a:off x="4874440" y="2105977"/>
            <a:ext cx="2164822" cy="26460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zh-CN" sz="1660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槁</a:t>
            </a:r>
            <a:r>
              <a:rPr lang="zh-CN" altLang="zh-CN" sz="9600" dirty="0">
                <a:effectLst/>
              </a:rPr>
              <a:t> </a:t>
            </a:r>
            <a:endParaRPr lang="zh-CN" altLang="en-US" sz="13800" dirty="0"/>
          </a:p>
        </p:txBody>
      </p:sp>
      <p:sp>
        <p:nvSpPr>
          <p:cNvPr id="8" name="文本框 7"/>
          <p:cNvSpPr txBox="1"/>
          <p:nvPr/>
        </p:nvSpPr>
        <p:spPr>
          <a:xfrm>
            <a:off x="5394325" y="1435735"/>
            <a:ext cx="1736725" cy="8299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480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gǎo</a:t>
            </a:r>
            <a:r>
              <a:rPr lang="zh-CN" altLang="zh-CN" sz="48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zh-CN" altLang="zh-CN" sz="4800" b="1" dirty="0">
              <a:solidFill>
                <a:schemeClr val="tx1">
                  <a:lumMod val="95000"/>
                  <a:lumOff val="5000"/>
                </a:schemeClr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7300595" y="4980305"/>
            <a:ext cx="6096000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zh-CN" sz="2400" dirty="0">
                <a:solidFill>
                  <a:srgbClr val="00B0F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释义：干枯。 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图片 29"/>
          <p:cNvPicPr>
            <a:picLocks noChangeAspect="1"/>
          </p:cNvPicPr>
          <p:nvPr/>
        </p:nvPicPr>
        <p:blipFill rotWithShape="1">
          <a:blip r:embed="rId2" cstate="print">
            <a:duotone>
              <a:prstClr val="black"/>
              <a:schemeClr val="accent5">
                <a:lumMod val="40000"/>
                <a:lumOff val="6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624" t="19377" r="26887" b="15785"/>
          <a:stretch>
            <a:fillRect/>
          </a:stretch>
        </p:blipFill>
        <p:spPr>
          <a:xfrm>
            <a:off x="3514951" y="1184834"/>
            <a:ext cx="480071" cy="480071"/>
          </a:xfrm>
          <a:custGeom>
            <a:avLst/>
            <a:gdLst>
              <a:gd name="connsiteX0" fmla="*/ 857937 w 1715874"/>
              <a:gd name="connsiteY0" fmla="*/ 0 h 1715874"/>
              <a:gd name="connsiteX1" fmla="*/ 1715874 w 1715874"/>
              <a:gd name="connsiteY1" fmla="*/ 857937 h 1715874"/>
              <a:gd name="connsiteX2" fmla="*/ 857937 w 1715874"/>
              <a:gd name="connsiteY2" fmla="*/ 1715874 h 1715874"/>
              <a:gd name="connsiteX3" fmla="*/ 0 w 1715874"/>
              <a:gd name="connsiteY3" fmla="*/ 857937 h 1715874"/>
              <a:gd name="connsiteX4" fmla="*/ 857937 w 1715874"/>
              <a:gd name="connsiteY4" fmla="*/ 0 h 17158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15874" h="1715874">
                <a:moveTo>
                  <a:pt x="857937" y="0"/>
                </a:moveTo>
                <a:cubicBezTo>
                  <a:pt x="1331763" y="0"/>
                  <a:pt x="1715874" y="384111"/>
                  <a:pt x="1715874" y="857937"/>
                </a:cubicBezTo>
                <a:cubicBezTo>
                  <a:pt x="1715874" y="1331763"/>
                  <a:pt x="1331763" y="1715874"/>
                  <a:pt x="857937" y="1715874"/>
                </a:cubicBezTo>
                <a:cubicBezTo>
                  <a:pt x="384111" y="1715874"/>
                  <a:pt x="0" y="1331763"/>
                  <a:pt x="0" y="857937"/>
                </a:cubicBezTo>
                <a:cubicBezTo>
                  <a:pt x="0" y="384111"/>
                  <a:pt x="384111" y="0"/>
                  <a:pt x="857937" y="0"/>
                </a:cubicBezTo>
                <a:close/>
              </a:path>
            </a:pathLst>
          </a:custGeom>
        </p:spPr>
      </p:pic>
      <p:sp>
        <p:nvSpPr>
          <p:cNvPr id="29" name="文本框 4"/>
          <p:cNvSpPr txBox="1"/>
          <p:nvPr/>
        </p:nvSpPr>
        <p:spPr>
          <a:xfrm>
            <a:off x="5310698" y="920547"/>
            <a:ext cx="2163078" cy="64516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Ink Free" panose="03080402000500000000" pitchFamily="2" charset="0"/>
                <a:ea typeface="方正仿宋简体" pitchFamily="2" charset="-122"/>
                <a:cs typeface="+mn-cs"/>
              </a:rPr>
              <a:t>   </a:t>
            </a:r>
            <a:endParaRPr kumimoji="0" lang="zh-CN" altLang="en-US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Ink Free" panose="03080402000500000000" pitchFamily="2" charset="0"/>
              <a:ea typeface="方正仿宋简体" pitchFamily="2" charset="-122"/>
              <a:cs typeface="+mn-cs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2453213" y="3230772"/>
            <a:ext cx="7635736" cy="3964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304800">
              <a:lnSpc>
                <a:spcPts val="2625"/>
              </a:lnSpc>
            </a:pPr>
            <a:r>
              <a:rPr lang="en-US" altLang="zh-CN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                    </a:t>
            </a:r>
            <a:endParaRPr lang="zh-CN" altLang="zh-CN" sz="1800" dirty="0">
              <a:effectLst/>
              <a:latin typeface="Times New Roman" panose="02020603050405020304" pitchFamily="18" charset="0"/>
              <a:ea typeface="等线" panose="02010600030101010101" pitchFamily="2" charset="-122"/>
            </a:endParaRPr>
          </a:p>
        </p:txBody>
      </p:sp>
      <p:sp>
        <p:nvSpPr>
          <p:cNvPr id="4" name="任意多边形: 形状 6"/>
          <p:cNvSpPr/>
          <p:nvPr/>
        </p:nvSpPr>
        <p:spPr>
          <a:xfrm>
            <a:off x="1568095" y="2124634"/>
            <a:ext cx="9055810" cy="3482789"/>
          </a:xfrm>
          <a:custGeom>
            <a:avLst/>
            <a:gdLst>
              <a:gd name="connsiteX0" fmla="*/ 6046568 w 6198968"/>
              <a:gd name="connsiteY0" fmla="*/ 0 h 3526605"/>
              <a:gd name="connsiteX1" fmla="*/ 6046568 w 6198968"/>
              <a:gd name="connsiteY1" fmla="*/ 0 h 3526605"/>
              <a:gd name="connsiteX2" fmla="*/ 5928035 w 6198968"/>
              <a:gd name="connsiteY2" fmla="*/ 101600 h 3526605"/>
              <a:gd name="connsiteX3" fmla="*/ 5860302 w 6198968"/>
              <a:gd name="connsiteY3" fmla="*/ 152400 h 3526605"/>
              <a:gd name="connsiteX4" fmla="*/ 5792568 w 6198968"/>
              <a:gd name="connsiteY4" fmla="*/ 220133 h 3526605"/>
              <a:gd name="connsiteX5" fmla="*/ 5741768 w 6198968"/>
              <a:gd name="connsiteY5" fmla="*/ 321733 h 3526605"/>
              <a:gd name="connsiteX6" fmla="*/ 5690968 w 6198968"/>
              <a:gd name="connsiteY6" fmla="*/ 355600 h 3526605"/>
              <a:gd name="connsiteX7" fmla="*/ 5589368 w 6198968"/>
              <a:gd name="connsiteY7" fmla="*/ 491066 h 3526605"/>
              <a:gd name="connsiteX8" fmla="*/ 5504702 w 6198968"/>
              <a:gd name="connsiteY8" fmla="*/ 575733 h 3526605"/>
              <a:gd name="connsiteX9" fmla="*/ 5420035 w 6198968"/>
              <a:gd name="connsiteY9" fmla="*/ 677333 h 3526605"/>
              <a:gd name="connsiteX10" fmla="*/ 5403102 w 6198968"/>
              <a:gd name="connsiteY10" fmla="*/ 728133 h 3526605"/>
              <a:gd name="connsiteX11" fmla="*/ 5301502 w 6198968"/>
              <a:gd name="connsiteY11" fmla="*/ 812800 h 3526605"/>
              <a:gd name="connsiteX12" fmla="*/ 5216835 w 6198968"/>
              <a:gd name="connsiteY12" fmla="*/ 897466 h 3526605"/>
              <a:gd name="connsiteX13" fmla="*/ 5182968 w 6198968"/>
              <a:gd name="connsiteY13" fmla="*/ 948266 h 3526605"/>
              <a:gd name="connsiteX14" fmla="*/ 5132168 w 6198968"/>
              <a:gd name="connsiteY14" fmla="*/ 999066 h 3526605"/>
              <a:gd name="connsiteX15" fmla="*/ 5098302 w 6198968"/>
              <a:gd name="connsiteY15" fmla="*/ 1066800 h 3526605"/>
              <a:gd name="connsiteX16" fmla="*/ 5047502 w 6198968"/>
              <a:gd name="connsiteY16" fmla="*/ 1134533 h 3526605"/>
              <a:gd name="connsiteX17" fmla="*/ 4996702 w 6198968"/>
              <a:gd name="connsiteY17" fmla="*/ 1219200 h 3526605"/>
              <a:gd name="connsiteX18" fmla="*/ 4776568 w 6198968"/>
              <a:gd name="connsiteY18" fmla="*/ 1540933 h 3526605"/>
              <a:gd name="connsiteX19" fmla="*/ 5386168 w 6198968"/>
              <a:gd name="connsiteY19" fmla="*/ 2387600 h 3526605"/>
              <a:gd name="connsiteX20" fmla="*/ 5504702 w 6198968"/>
              <a:gd name="connsiteY20" fmla="*/ 2709333 h 3526605"/>
              <a:gd name="connsiteX21" fmla="*/ 5640168 w 6198968"/>
              <a:gd name="connsiteY21" fmla="*/ 2777066 h 3526605"/>
              <a:gd name="connsiteX22" fmla="*/ 5792568 w 6198968"/>
              <a:gd name="connsiteY22" fmla="*/ 2895600 h 3526605"/>
              <a:gd name="connsiteX23" fmla="*/ 5894168 w 6198968"/>
              <a:gd name="connsiteY23" fmla="*/ 2929466 h 3526605"/>
              <a:gd name="connsiteX24" fmla="*/ 5928035 w 6198968"/>
              <a:gd name="connsiteY24" fmla="*/ 2980266 h 3526605"/>
              <a:gd name="connsiteX25" fmla="*/ 5978835 w 6198968"/>
              <a:gd name="connsiteY25" fmla="*/ 3014133 h 3526605"/>
              <a:gd name="connsiteX26" fmla="*/ 6012702 w 6198968"/>
              <a:gd name="connsiteY26" fmla="*/ 3115733 h 3526605"/>
              <a:gd name="connsiteX27" fmla="*/ 6029635 w 6198968"/>
              <a:gd name="connsiteY27" fmla="*/ 3166533 h 3526605"/>
              <a:gd name="connsiteX28" fmla="*/ 6114302 w 6198968"/>
              <a:gd name="connsiteY28" fmla="*/ 3251200 h 3526605"/>
              <a:gd name="connsiteX29" fmla="*/ 6165102 w 6198968"/>
              <a:gd name="connsiteY29" fmla="*/ 3318933 h 3526605"/>
              <a:gd name="connsiteX30" fmla="*/ 6198968 w 6198968"/>
              <a:gd name="connsiteY30" fmla="*/ 3352800 h 3526605"/>
              <a:gd name="connsiteX31" fmla="*/ 6198968 w 6198968"/>
              <a:gd name="connsiteY31" fmla="*/ 3352800 h 3526605"/>
              <a:gd name="connsiteX32" fmla="*/ 5199902 w 6198968"/>
              <a:gd name="connsiteY32" fmla="*/ 3420533 h 3526605"/>
              <a:gd name="connsiteX33" fmla="*/ 4827368 w 6198968"/>
              <a:gd name="connsiteY33" fmla="*/ 3454400 h 3526605"/>
              <a:gd name="connsiteX34" fmla="*/ 4404035 w 6198968"/>
              <a:gd name="connsiteY34" fmla="*/ 3471333 h 3526605"/>
              <a:gd name="connsiteX35" fmla="*/ 3675902 w 6198968"/>
              <a:gd name="connsiteY35" fmla="*/ 3488266 h 3526605"/>
              <a:gd name="connsiteX36" fmla="*/ 3303368 w 6198968"/>
              <a:gd name="connsiteY36" fmla="*/ 3471333 h 3526605"/>
              <a:gd name="connsiteX37" fmla="*/ 1593102 w 6198968"/>
              <a:gd name="connsiteY37" fmla="*/ 3522133 h 3526605"/>
              <a:gd name="connsiteX38" fmla="*/ 949635 w 6198968"/>
              <a:gd name="connsiteY38" fmla="*/ 3505200 h 3526605"/>
              <a:gd name="connsiteX39" fmla="*/ 814168 w 6198968"/>
              <a:gd name="connsiteY39" fmla="*/ 3471333 h 3526605"/>
              <a:gd name="connsiteX40" fmla="*/ 746435 w 6198968"/>
              <a:gd name="connsiteY40" fmla="*/ 3454400 h 3526605"/>
              <a:gd name="connsiteX41" fmla="*/ 695635 w 6198968"/>
              <a:gd name="connsiteY41" fmla="*/ 3437466 h 3526605"/>
              <a:gd name="connsiteX42" fmla="*/ 492435 w 6198968"/>
              <a:gd name="connsiteY42" fmla="*/ 3420533 h 3526605"/>
              <a:gd name="connsiteX43" fmla="*/ 272302 w 6198968"/>
              <a:gd name="connsiteY43" fmla="*/ 3403600 h 3526605"/>
              <a:gd name="connsiteX44" fmla="*/ 221502 w 6198968"/>
              <a:gd name="connsiteY44" fmla="*/ 3335866 h 3526605"/>
              <a:gd name="connsiteX45" fmla="*/ 187635 w 6198968"/>
              <a:gd name="connsiteY45" fmla="*/ 3183466 h 3526605"/>
              <a:gd name="connsiteX46" fmla="*/ 153768 w 6198968"/>
              <a:gd name="connsiteY46" fmla="*/ 3132666 h 3526605"/>
              <a:gd name="connsiteX47" fmla="*/ 102968 w 6198968"/>
              <a:gd name="connsiteY47" fmla="*/ 3031066 h 3526605"/>
              <a:gd name="connsiteX48" fmla="*/ 86035 w 6198968"/>
              <a:gd name="connsiteY48" fmla="*/ 2963333 h 3526605"/>
              <a:gd name="connsiteX49" fmla="*/ 52168 w 6198968"/>
              <a:gd name="connsiteY49" fmla="*/ 2895600 h 3526605"/>
              <a:gd name="connsiteX50" fmla="*/ 35235 w 6198968"/>
              <a:gd name="connsiteY50" fmla="*/ 2844800 h 3526605"/>
              <a:gd name="connsiteX51" fmla="*/ 18302 w 6198968"/>
              <a:gd name="connsiteY51" fmla="*/ 2709333 h 3526605"/>
              <a:gd name="connsiteX52" fmla="*/ 1368 w 6198968"/>
              <a:gd name="connsiteY52" fmla="*/ 2641600 h 3526605"/>
              <a:gd name="connsiteX53" fmla="*/ 69102 w 6198968"/>
              <a:gd name="connsiteY53" fmla="*/ 2540000 h 3526605"/>
              <a:gd name="connsiteX54" fmla="*/ 136835 w 6198968"/>
              <a:gd name="connsiteY54" fmla="*/ 2455333 h 3526605"/>
              <a:gd name="connsiteX55" fmla="*/ 170702 w 6198968"/>
              <a:gd name="connsiteY55" fmla="*/ 2404533 h 3526605"/>
              <a:gd name="connsiteX56" fmla="*/ 255368 w 6198968"/>
              <a:gd name="connsiteY56" fmla="*/ 2286000 h 3526605"/>
              <a:gd name="connsiteX57" fmla="*/ 272302 w 6198968"/>
              <a:gd name="connsiteY57" fmla="*/ 2235200 h 3526605"/>
              <a:gd name="connsiteX58" fmla="*/ 306168 w 6198968"/>
              <a:gd name="connsiteY58" fmla="*/ 2167466 h 3526605"/>
              <a:gd name="connsiteX59" fmla="*/ 306168 w 6198968"/>
              <a:gd name="connsiteY59" fmla="*/ 1947333 h 3526605"/>
              <a:gd name="connsiteX60" fmla="*/ 289235 w 6198968"/>
              <a:gd name="connsiteY60" fmla="*/ 1608666 h 3526605"/>
              <a:gd name="connsiteX61" fmla="*/ 272302 w 6198968"/>
              <a:gd name="connsiteY61" fmla="*/ 1557866 h 3526605"/>
              <a:gd name="connsiteX62" fmla="*/ 204568 w 6198968"/>
              <a:gd name="connsiteY62" fmla="*/ 1320800 h 3526605"/>
              <a:gd name="connsiteX63" fmla="*/ 136835 w 6198968"/>
              <a:gd name="connsiteY63" fmla="*/ 1185333 h 3526605"/>
              <a:gd name="connsiteX64" fmla="*/ 119902 w 6198968"/>
              <a:gd name="connsiteY64" fmla="*/ 1100666 h 3526605"/>
              <a:gd name="connsiteX65" fmla="*/ 102968 w 6198968"/>
              <a:gd name="connsiteY65" fmla="*/ 1032933 h 3526605"/>
              <a:gd name="connsiteX66" fmla="*/ 69102 w 6198968"/>
              <a:gd name="connsiteY66" fmla="*/ 880533 h 3526605"/>
              <a:gd name="connsiteX67" fmla="*/ 86035 w 6198968"/>
              <a:gd name="connsiteY67" fmla="*/ 626533 h 3526605"/>
              <a:gd name="connsiteX68" fmla="*/ 153768 w 6198968"/>
              <a:gd name="connsiteY68" fmla="*/ 592666 h 3526605"/>
              <a:gd name="connsiteX69" fmla="*/ 187635 w 6198968"/>
              <a:gd name="connsiteY69" fmla="*/ 541866 h 3526605"/>
              <a:gd name="connsiteX70" fmla="*/ 221502 w 6198968"/>
              <a:gd name="connsiteY70" fmla="*/ 440266 h 3526605"/>
              <a:gd name="connsiteX71" fmla="*/ 255368 w 6198968"/>
              <a:gd name="connsiteY71" fmla="*/ 389466 h 3526605"/>
              <a:gd name="connsiteX72" fmla="*/ 272302 w 6198968"/>
              <a:gd name="connsiteY72" fmla="*/ 338666 h 3526605"/>
              <a:gd name="connsiteX73" fmla="*/ 340035 w 6198968"/>
              <a:gd name="connsiteY73" fmla="*/ 220133 h 3526605"/>
              <a:gd name="connsiteX74" fmla="*/ 373902 w 6198968"/>
              <a:gd name="connsiteY74" fmla="*/ 118533 h 3526605"/>
              <a:gd name="connsiteX75" fmla="*/ 390835 w 6198968"/>
              <a:gd name="connsiteY75" fmla="*/ 50800 h 3526605"/>
              <a:gd name="connsiteX76" fmla="*/ 458568 w 6198968"/>
              <a:gd name="connsiteY76" fmla="*/ 33866 h 3526605"/>
              <a:gd name="connsiteX77" fmla="*/ 610968 w 6198968"/>
              <a:gd name="connsiteY77" fmla="*/ 33866 h 3526605"/>
              <a:gd name="connsiteX78" fmla="*/ 6046568 w 6198968"/>
              <a:gd name="connsiteY78" fmla="*/ 0 h 35266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</a:cxnLst>
            <a:rect l="l" t="t" r="r" b="b"/>
            <a:pathLst>
              <a:path w="6198968" h="3526605">
                <a:moveTo>
                  <a:pt x="6046568" y="0"/>
                </a:moveTo>
                <a:lnTo>
                  <a:pt x="6046568" y="0"/>
                </a:lnTo>
                <a:cubicBezTo>
                  <a:pt x="6007057" y="33867"/>
                  <a:pt x="5968311" y="68647"/>
                  <a:pt x="5928035" y="101600"/>
                </a:cubicBezTo>
                <a:cubicBezTo>
                  <a:pt x="5906192" y="119471"/>
                  <a:pt x="5881541" y="133816"/>
                  <a:pt x="5860302" y="152400"/>
                </a:cubicBezTo>
                <a:cubicBezTo>
                  <a:pt x="5836272" y="173426"/>
                  <a:pt x="5815146" y="197555"/>
                  <a:pt x="5792568" y="220133"/>
                </a:cubicBezTo>
                <a:cubicBezTo>
                  <a:pt x="5778796" y="261451"/>
                  <a:pt x="5774595" y="288906"/>
                  <a:pt x="5741768" y="321733"/>
                </a:cubicBezTo>
                <a:cubicBezTo>
                  <a:pt x="5727377" y="336124"/>
                  <a:pt x="5704582" y="340473"/>
                  <a:pt x="5690968" y="355600"/>
                </a:cubicBezTo>
                <a:cubicBezTo>
                  <a:pt x="5653209" y="397555"/>
                  <a:pt x="5589368" y="491066"/>
                  <a:pt x="5589368" y="491066"/>
                </a:cubicBezTo>
                <a:cubicBezTo>
                  <a:pt x="5549658" y="610200"/>
                  <a:pt x="5609323" y="471112"/>
                  <a:pt x="5504702" y="575733"/>
                </a:cubicBezTo>
                <a:cubicBezTo>
                  <a:pt x="5332829" y="747606"/>
                  <a:pt x="5595765" y="560179"/>
                  <a:pt x="5420035" y="677333"/>
                </a:cubicBezTo>
                <a:cubicBezTo>
                  <a:pt x="5414391" y="694266"/>
                  <a:pt x="5413003" y="713281"/>
                  <a:pt x="5403102" y="728133"/>
                </a:cubicBezTo>
                <a:cubicBezTo>
                  <a:pt x="5377026" y="767247"/>
                  <a:pt x="5338986" y="787810"/>
                  <a:pt x="5301502" y="812800"/>
                </a:cubicBezTo>
                <a:cubicBezTo>
                  <a:pt x="5211190" y="948267"/>
                  <a:pt x="5329725" y="784578"/>
                  <a:pt x="5216835" y="897466"/>
                </a:cubicBezTo>
                <a:cubicBezTo>
                  <a:pt x="5202444" y="911857"/>
                  <a:pt x="5195997" y="932632"/>
                  <a:pt x="5182968" y="948266"/>
                </a:cubicBezTo>
                <a:cubicBezTo>
                  <a:pt x="5167637" y="966663"/>
                  <a:pt x="5149101" y="982133"/>
                  <a:pt x="5132168" y="999066"/>
                </a:cubicBezTo>
                <a:cubicBezTo>
                  <a:pt x="5120879" y="1021644"/>
                  <a:pt x="5111681" y="1045394"/>
                  <a:pt x="5098302" y="1066800"/>
                </a:cubicBezTo>
                <a:cubicBezTo>
                  <a:pt x="5083344" y="1090732"/>
                  <a:pt x="5061504" y="1110029"/>
                  <a:pt x="5047502" y="1134533"/>
                </a:cubicBezTo>
                <a:cubicBezTo>
                  <a:pt x="4988882" y="1237117"/>
                  <a:pt x="5075959" y="1139941"/>
                  <a:pt x="4996702" y="1219200"/>
                </a:cubicBezTo>
                <a:lnTo>
                  <a:pt x="4776568" y="1540933"/>
                </a:lnTo>
                <a:lnTo>
                  <a:pt x="5386168" y="2387600"/>
                </a:lnTo>
                <a:lnTo>
                  <a:pt x="5504702" y="2709333"/>
                </a:lnTo>
                <a:cubicBezTo>
                  <a:pt x="5549857" y="2731911"/>
                  <a:pt x="5597576" y="2749962"/>
                  <a:pt x="5640168" y="2777066"/>
                </a:cubicBezTo>
                <a:cubicBezTo>
                  <a:pt x="5736594" y="2838428"/>
                  <a:pt x="5642412" y="2845549"/>
                  <a:pt x="5792568" y="2895600"/>
                </a:cubicBezTo>
                <a:lnTo>
                  <a:pt x="5894168" y="2929466"/>
                </a:lnTo>
                <a:cubicBezTo>
                  <a:pt x="5905457" y="2946399"/>
                  <a:pt x="5913644" y="2965875"/>
                  <a:pt x="5928035" y="2980266"/>
                </a:cubicBezTo>
                <a:cubicBezTo>
                  <a:pt x="5942426" y="2994657"/>
                  <a:pt x="5968049" y="2996875"/>
                  <a:pt x="5978835" y="3014133"/>
                </a:cubicBezTo>
                <a:cubicBezTo>
                  <a:pt x="5997755" y="3044405"/>
                  <a:pt x="6001413" y="3081866"/>
                  <a:pt x="6012702" y="3115733"/>
                </a:cubicBezTo>
                <a:cubicBezTo>
                  <a:pt x="6018346" y="3132666"/>
                  <a:pt x="6019734" y="3151682"/>
                  <a:pt x="6029635" y="3166533"/>
                </a:cubicBezTo>
                <a:cubicBezTo>
                  <a:pt x="6119947" y="3302000"/>
                  <a:pt x="6001413" y="3138311"/>
                  <a:pt x="6114302" y="3251200"/>
                </a:cubicBezTo>
                <a:cubicBezTo>
                  <a:pt x="6134258" y="3271156"/>
                  <a:pt x="6147035" y="3297252"/>
                  <a:pt x="6165102" y="3318933"/>
                </a:cubicBezTo>
                <a:cubicBezTo>
                  <a:pt x="6175322" y="3331198"/>
                  <a:pt x="6187679" y="3341511"/>
                  <a:pt x="6198968" y="3352800"/>
                </a:cubicBezTo>
                <a:lnTo>
                  <a:pt x="6198968" y="3352800"/>
                </a:lnTo>
                <a:lnTo>
                  <a:pt x="5199902" y="3420533"/>
                </a:lnTo>
                <a:cubicBezTo>
                  <a:pt x="5052577" y="3436902"/>
                  <a:pt x="4985839" y="3446059"/>
                  <a:pt x="4827368" y="3454400"/>
                </a:cubicBezTo>
                <a:cubicBezTo>
                  <a:pt x="4686339" y="3461823"/>
                  <a:pt x="4545146" y="3465689"/>
                  <a:pt x="4404035" y="3471333"/>
                </a:cubicBezTo>
                <a:cubicBezTo>
                  <a:pt x="4106353" y="3570561"/>
                  <a:pt x="4325731" y="3510294"/>
                  <a:pt x="3675902" y="3488266"/>
                </a:cubicBezTo>
                <a:cubicBezTo>
                  <a:pt x="3551667" y="3484055"/>
                  <a:pt x="3427546" y="3476977"/>
                  <a:pt x="3303368" y="3471333"/>
                </a:cubicBezTo>
                <a:cubicBezTo>
                  <a:pt x="1705723" y="3506446"/>
                  <a:pt x="2273654" y="3454079"/>
                  <a:pt x="1593102" y="3522133"/>
                </a:cubicBezTo>
                <a:cubicBezTo>
                  <a:pt x="1378613" y="3516489"/>
                  <a:pt x="1163967" y="3515169"/>
                  <a:pt x="949635" y="3505200"/>
                </a:cubicBezTo>
                <a:cubicBezTo>
                  <a:pt x="887957" y="3502331"/>
                  <a:pt x="867160" y="3486473"/>
                  <a:pt x="814168" y="3471333"/>
                </a:cubicBezTo>
                <a:cubicBezTo>
                  <a:pt x="791791" y="3464940"/>
                  <a:pt x="768812" y="3460794"/>
                  <a:pt x="746435" y="3454400"/>
                </a:cubicBezTo>
                <a:cubicBezTo>
                  <a:pt x="729272" y="3449496"/>
                  <a:pt x="713328" y="3439825"/>
                  <a:pt x="695635" y="3437466"/>
                </a:cubicBezTo>
                <a:cubicBezTo>
                  <a:pt x="628263" y="3428483"/>
                  <a:pt x="560066" y="3427296"/>
                  <a:pt x="492435" y="3420533"/>
                </a:cubicBezTo>
                <a:cubicBezTo>
                  <a:pt x="288096" y="3400100"/>
                  <a:pt x="427820" y="3403600"/>
                  <a:pt x="272302" y="3403600"/>
                </a:cubicBezTo>
                <a:lnTo>
                  <a:pt x="221502" y="3335866"/>
                </a:lnTo>
                <a:cubicBezTo>
                  <a:pt x="210213" y="3285066"/>
                  <a:pt x="204091" y="3232835"/>
                  <a:pt x="187635" y="3183466"/>
                </a:cubicBezTo>
                <a:cubicBezTo>
                  <a:pt x="181199" y="3164159"/>
                  <a:pt x="162869" y="3150869"/>
                  <a:pt x="153768" y="3132666"/>
                </a:cubicBezTo>
                <a:cubicBezTo>
                  <a:pt x="83661" y="2992452"/>
                  <a:pt x="200026" y="3176652"/>
                  <a:pt x="102968" y="3031066"/>
                </a:cubicBezTo>
                <a:cubicBezTo>
                  <a:pt x="97324" y="3008488"/>
                  <a:pt x="94207" y="2985124"/>
                  <a:pt x="86035" y="2963333"/>
                </a:cubicBezTo>
                <a:cubicBezTo>
                  <a:pt x="77172" y="2939698"/>
                  <a:pt x="62112" y="2918802"/>
                  <a:pt x="52168" y="2895600"/>
                </a:cubicBezTo>
                <a:cubicBezTo>
                  <a:pt x="45137" y="2879194"/>
                  <a:pt x="40879" y="2861733"/>
                  <a:pt x="35235" y="2844800"/>
                </a:cubicBezTo>
                <a:cubicBezTo>
                  <a:pt x="29591" y="2799644"/>
                  <a:pt x="25783" y="2754221"/>
                  <a:pt x="18302" y="2709333"/>
                </a:cubicBezTo>
                <a:cubicBezTo>
                  <a:pt x="14476" y="2686377"/>
                  <a:pt x="-5319" y="2663891"/>
                  <a:pt x="1368" y="2641600"/>
                </a:cubicBezTo>
                <a:cubicBezTo>
                  <a:pt x="13064" y="2602614"/>
                  <a:pt x="69102" y="2540000"/>
                  <a:pt x="69102" y="2540000"/>
                </a:cubicBezTo>
                <a:cubicBezTo>
                  <a:pt x="102067" y="2441104"/>
                  <a:pt x="60242" y="2531926"/>
                  <a:pt x="136835" y="2455333"/>
                </a:cubicBezTo>
                <a:cubicBezTo>
                  <a:pt x="151226" y="2440942"/>
                  <a:pt x="158873" y="2421094"/>
                  <a:pt x="170702" y="2404533"/>
                </a:cubicBezTo>
                <a:cubicBezTo>
                  <a:pt x="183490" y="2386629"/>
                  <a:pt x="242063" y="2312610"/>
                  <a:pt x="255368" y="2286000"/>
                </a:cubicBezTo>
                <a:cubicBezTo>
                  <a:pt x="263350" y="2270035"/>
                  <a:pt x="265271" y="2251606"/>
                  <a:pt x="272302" y="2235200"/>
                </a:cubicBezTo>
                <a:cubicBezTo>
                  <a:pt x="282246" y="2211998"/>
                  <a:pt x="294879" y="2190044"/>
                  <a:pt x="306168" y="2167466"/>
                </a:cubicBezTo>
                <a:cubicBezTo>
                  <a:pt x="336122" y="2017701"/>
                  <a:pt x="320197" y="2143733"/>
                  <a:pt x="306168" y="1947333"/>
                </a:cubicBezTo>
                <a:cubicBezTo>
                  <a:pt x="298115" y="1834590"/>
                  <a:pt x="299027" y="1721271"/>
                  <a:pt x="289235" y="1608666"/>
                </a:cubicBezTo>
                <a:cubicBezTo>
                  <a:pt x="287689" y="1590884"/>
                  <a:pt x="276998" y="1575086"/>
                  <a:pt x="272302" y="1557866"/>
                </a:cubicBezTo>
                <a:cubicBezTo>
                  <a:pt x="259280" y="1510120"/>
                  <a:pt x="230526" y="1372715"/>
                  <a:pt x="204568" y="1320800"/>
                </a:cubicBezTo>
                <a:lnTo>
                  <a:pt x="136835" y="1185333"/>
                </a:lnTo>
                <a:cubicBezTo>
                  <a:pt x="131191" y="1157111"/>
                  <a:pt x="126146" y="1128762"/>
                  <a:pt x="119902" y="1100666"/>
                </a:cubicBezTo>
                <a:cubicBezTo>
                  <a:pt x="114853" y="1077948"/>
                  <a:pt x="107532" y="1055754"/>
                  <a:pt x="102968" y="1032933"/>
                </a:cubicBezTo>
                <a:cubicBezTo>
                  <a:pt x="73165" y="883918"/>
                  <a:pt x="102058" y="979402"/>
                  <a:pt x="69102" y="880533"/>
                </a:cubicBezTo>
                <a:cubicBezTo>
                  <a:pt x="74746" y="795866"/>
                  <a:pt x="62092" y="707940"/>
                  <a:pt x="86035" y="626533"/>
                </a:cubicBezTo>
                <a:cubicBezTo>
                  <a:pt x="93158" y="602316"/>
                  <a:pt x="134376" y="608826"/>
                  <a:pt x="153768" y="592666"/>
                </a:cubicBezTo>
                <a:cubicBezTo>
                  <a:pt x="169402" y="579637"/>
                  <a:pt x="176346" y="558799"/>
                  <a:pt x="187635" y="541866"/>
                </a:cubicBezTo>
                <a:cubicBezTo>
                  <a:pt x="198924" y="507999"/>
                  <a:pt x="201700" y="469969"/>
                  <a:pt x="221502" y="440266"/>
                </a:cubicBezTo>
                <a:cubicBezTo>
                  <a:pt x="232791" y="423333"/>
                  <a:pt x="246267" y="407669"/>
                  <a:pt x="255368" y="389466"/>
                </a:cubicBezTo>
                <a:cubicBezTo>
                  <a:pt x="263350" y="373501"/>
                  <a:pt x="265271" y="355072"/>
                  <a:pt x="272302" y="338666"/>
                </a:cubicBezTo>
                <a:cubicBezTo>
                  <a:pt x="298084" y="278507"/>
                  <a:pt x="306021" y="271154"/>
                  <a:pt x="340035" y="220133"/>
                </a:cubicBezTo>
                <a:lnTo>
                  <a:pt x="373902" y="118533"/>
                </a:lnTo>
                <a:cubicBezTo>
                  <a:pt x="392620" y="62379"/>
                  <a:pt x="390835" y="85582"/>
                  <a:pt x="390835" y="50800"/>
                </a:cubicBezTo>
                <a:lnTo>
                  <a:pt x="458568" y="33866"/>
                </a:lnTo>
                <a:lnTo>
                  <a:pt x="610968" y="33866"/>
                </a:lnTo>
                <a:lnTo>
                  <a:pt x="6046568" y="0"/>
                </a:lnTo>
                <a:close/>
              </a:path>
            </a:pathLst>
          </a:custGeom>
          <a:solidFill>
            <a:srgbClr val="B9DA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4000" b="1" dirty="0">
              <a:ln w="0"/>
              <a:solidFill>
                <a:schemeClr val="tx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364353" y="2737416"/>
            <a:ext cx="5803282" cy="20300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280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创</a:t>
            </a:r>
            <a:r>
              <a:rPr lang="zh-CN" altLang="en-US" sz="280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世记</a:t>
            </a:r>
            <a:r>
              <a:rPr lang="en-US" altLang="zh-CN" sz="280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 41:23   </a:t>
            </a:r>
            <a:r>
              <a:rPr lang="zh-CN" altLang="zh-CN" sz="280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随后又长了七个穗子，枯</a:t>
            </a:r>
            <a:r>
              <a:rPr lang="zh-CN" altLang="zh-CN" sz="2800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槁</a:t>
            </a:r>
            <a:r>
              <a:rPr lang="zh-CN" altLang="zh-CN" sz="280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（</a:t>
            </a:r>
            <a:r>
              <a:rPr lang="en-US" altLang="zh-CN" sz="2800" dirty="0" err="1">
                <a:effectLst/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gǎo</a:t>
            </a:r>
            <a:r>
              <a:rPr lang="zh-CN" altLang="zh-CN" sz="280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）</a:t>
            </a:r>
            <a:r>
              <a:rPr lang="zh-CN" altLang="zh-CN" sz="280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细弱，被东风吹焦了</a:t>
            </a:r>
            <a:r>
              <a:rPr lang="zh-CN" altLang="en-US" sz="280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。</a:t>
            </a:r>
            <a:r>
              <a:rPr lang="zh-CN" altLang="zh-CN" sz="2800" dirty="0">
                <a:effectLst/>
              </a:rPr>
              <a:t> </a:t>
            </a:r>
            <a:endParaRPr kumimoji="1" lang="zh-CN" altLang="en-US" sz="2800" dirty="0"/>
          </a:p>
        </p:txBody>
      </p:sp>
      <p:sp>
        <p:nvSpPr>
          <p:cNvPr id="6" name="文本框 5"/>
          <p:cNvSpPr txBox="1"/>
          <p:nvPr/>
        </p:nvSpPr>
        <p:spPr>
          <a:xfrm>
            <a:off x="4141694" y="1075687"/>
            <a:ext cx="1492624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3600" dirty="0">
                <a:latin typeface="楷体" panose="02010609060101010101" pitchFamily="49" charset="-122"/>
                <a:ea typeface="楷体" panose="02010609060101010101" pitchFamily="49" charset="-122"/>
              </a:rPr>
              <a:t>槁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6638830" y="5027328"/>
            <a:ext cx="2808781" cy="368300"/>
          </a:xfrm>
          <a:prstGeom prst="rect">
            <a:avLst/>
          </a:prstGeom>
          <a:solidFill>
            <a:schemeClr val="bg1"/>
          </a:solidFill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1800" dirty="0">
                <a:solidFill>
                  <a:srgbClr val="000000"/>
                </a:solidFill>
                <a:effectLst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lang="zh-CN" altLang="zh-CN" sz="180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备注：在圣经中出现</a:t>
            </a:r>
            <a:r>
              <a:rPr lang="en-US" altLang="zh-CN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4</a:t>
            </a:r>
            <a:r>
              <a:rPr lang="zh-CN" altLang="zh-CN" sz="180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处</a:t>
            </a:r>
            <a:endParaRPr lang="zh-CN" altLang="en-U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3134" y="2403345"/>
            <a:ext cx="2476507" cy="2476507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5" name="文本框 4"/>
          <p:cNvSpPr txBox="1"/>
          <p:nvPr/>
        </p:nvSpPr>
        <p:spPr>
          <a:xfrm>
            <a:off x="1793134" y="2233807"/>
            <a:ext cx="1931607" cy="26460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zh-CN" sz="1660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忒</a:t>
            </a:r>
            <a:r>
              <a:rPr lang="zh-CN" altLang="zh-CN" sz="9600" dirty="0">
                <a:effectLst/>
              </a:rPr>
              <a:t> </a:t>
            </a:r>
            <a:endParaRPr lang="zh-CN" altLang="en-US" sz="307000" dirty="0">
              <a:solidFill>
                <a:srgbClr val="FF0000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2298300" y="1818454"/>
            <a:ext cx="2268220" cy="4279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304800">
              <a:lnSpc>
                <a:spcPts val="2625"/>
              </a:lnSpc>
            </a:pPr>
            <a:r>
              <a:rPr lang="en-US" altLang="zh-CN" sz="4800" dirty="0" err="1">
                <a:effectLst/>
                <a:latin typeface="Arial" panose="020B0604020202020204" pitchFamily="34" charset="0"/>
                <a:ea typeface="楷体" panose="02010609060101010101" pitchFamily="49" charset="-122"/>
                <a:cs typeface="Arial" panose="020B0604020202020204" pitchFamily="34" charset="0"/>
              </a:rPr>
              <a:t>tè</a:t>
            </a:r>
            <a:r>
              <a:rPr lang="zh-CN" altLang="zh-CN" sz="6600" dirty="0">
                <a:effectLst/>
                <a:latin typeface="Arial" panose="020B0604020202020204" pitchFamily="34" charset="0"/>
                <a:ea typeface="楷体" panose="02010609060101010101" pitchFamily="49" charset="-122"/>
                <a:cs typeface="Arial" panose="020B0604020202020204" pitchFamily="34" charset="0"/>
              </a:rPr>
              <a:t> </a:t>
            </a:r>
            <a:endParaRPr lang="zh-CN" altLang="zh-CN" sz="5400" dirty="0">
              <a:effectLst/>
              <a:latin typeface="Arial" panose="020B0604020202020204" pitchFamily="34" charset="0"/>
              <a:ea typeface="楷体" panose="02010609060101010101" pitchFamily="49" charset="-122"/>
              <a:cs typeface="Arial" panose="020B0604020202020204" pitchFamily="34" charset="0"/>
            </a:endParaRPr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id="{C01EAE06-C8C9-8B2D-2352-CEBE291FDA5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66520" y="2901469"/>
            <a:ext cx="2597121" cy="2219136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:a16="http://schemas.microsoft.com/office/drawing/2014/main" id="{C66218AF-5A25-BC56-9D3E-1938986FDC7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7746" y="2403345"/>
            <a:ext cx="2476507" cy="2476507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2" name="图片 11">
            <a:extLst>
              <a:ext uri="{FF2B5EF4-FFF2-40B4-BE49-F238E27FC236}">
                <a16:creationId xmlns:a16="http://schemas.microsoft.com/office/drawing/2014/main" id="{A909BF6C-155F-CBBB-040C-1730CC372E2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7031" y="2403345"/>
            <a:ext cx="2476507" cy="2476507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13" name="文本框 12">
            <a:extLst>
              <a:ext uri="{FF2B5EF4-FFF2-40B4-BE49-F238E27FC236}">
                <a16:creationId xmlns:a16="http://schemas.microsoft.com/office/drawing/2014/main" id="{CDE8091C-795C-6992-80D3-E2AD9A0FB468}"/>
              </a:ext>
            </a:extLst>
          </p:cNvPr>
          <p:cNvSpPr txBox="1"/>
          <p:nvPr/>
        </p:nvSpPr>
        <p:spPr>
          <a:xfrm>
            <a:off x="4899276" y="2233806"/>
            <a:ext cx="1931607" cy="26460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zh-CN" sz="1660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忒</a:t>
            </a:r>
            <a:r>
              <a:rPr lang="zh-CN" altLang="zh-CN" sz="9600" dirty="0">
                <a:effectLst/>
              </a:rPr>
              <a:t> </a:t>
            </a:r>
            <a:endParaRPr lang="zh-CN" altLang="en-US" sz="307000" dirty="0">
              <a:solidFill>
                <a:srgbClr val="FF0000"/>
              </a:solidFill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86C67CCF-9282-3B5A-97B1-3537CCA1F3C8}"/>
              </a:ext>
            </a:extLst>
          </p:cNvPr>
          <p:cNvSpPr txBox="1"/>
          <p:nvPr/>
        </p:nvSpPr>
        <p:spPr>
          <a:xfrm>
            <a:off x="7947031" y="2403345"/>
            <a:ext cx="1725757" cy="26468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zh-CN" sz="1660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忒</a:t>
            </a:r>
            <a:endParaRPr lang="zh-CN" altLang="en-US" sz="16600" dirty="0"/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id="{F9225BC0-6ABE-D2E7-4B1D-23278D8A6593}"/>
              </a:ext>
            </a:extLst>
          </p:cNvPr>
          <p:cNvSpPr txBox="1"/>
          <p:nvPr/>
        </p:nvSpPr>
        <p:spPr>
          <a:xfrm>
            <a:off x="5352645" y="1763940"/>
            <a:ext cx="1254502" cy="4825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304800">
              <a:lnSpc>
                <a:spcPts val="2625"/>
              </a:lnSpc>
            </a:pPr>
            <a:r>
              <a:rPr lang="zh-CN" altLang="en-US" sz="4800" dirty="0">
                <a:latin typeface="Arial" panose="020B0604020202020204" pitchFamily="34" charset="0"/>
                <a:ea typeface="楷体" panose="02010609060101010101" pitchFamily="49" charset="-122"/>
                <a:cs typeface="Arial" panose="020B0604020202020204" pitchFamily="34" charset="0"/>
              </a:rPr>
              <a:t>tuī</a:t>
            </a: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id="{E9B70B0E-3FC9-8592-35B7-66357888FD01}"/>
              </a:ext>
            </a:extLst>
          </p:cNvPr>
          <p:cNvSpPr txBox="1"/>
          <p:nvPr/>
        </p:nvSpPr>
        <p:spPr>
          <a:xfrm>
            <a:off x="8418286" y="1750470"/>
            <a:ext cx="1254502" cy="4825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304800">
              <a:lnSpc>
                <a:spcPts val="2625"/>
              </a:lnSpc>
            </a:pPr>
            <a:r>
              <a:rPr lang="zh-CN" altLang="en-US" sz="4800" dirty="0">
                <a:latin typeface="Arial" panose="020B0604020202020204" pitchFamily="34" charset="0"/>
                <a:ea typeface="楷体" panose="02010609060101010101" pitchFamily="49" charset="-122"/>
                <a:cs typeface="Arial" panose="020B0604020202020204" pitchFamily="34" charset="0"/>
              </a:rPr>
              <a:t>tēi</a:t>
            </a: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id="{71AE152D-910C-94C3-83A4-DBF1A20222F7}"/>
              </a:ext>
            </a:extLst>
          </p:cNvPr>
          <p:cNvSpPr txBox="1"/>
          <p:nvPr/>
        </p:nvSpPr>
        <p:spPr>
          <a:xfrm>
            <a:off x="1860722" y="5157064"/>
            <a:ext cx="19316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00B0F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释义：差错。</a:t>
            </a: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id="{40FACD37-4BC7-8457-19D6-D413B9CA0CBC}"/>
              </a:ext>
            </a:extLst>
          </p:cNvPr>
          <p:cNvSpPr txBox="1"/>
          <p:nvPr/>
        </p:nvSpPr>
        <p:spPr>
          <a:xfrm>
            <a:off x="4889119" y="5157064"/>
            <a:ext cx="24765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00B0F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释义：副词，太。</a:t>
            </a: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id="{0EA5B011-8D66-184C-A69C-C91F5D9BEFB9}"/>
              </a:ext>
            </a:extLst>
          </p:cNvPr>
          <p:cNvSpPr txBox="1"/>
          <p:nvPr/>
        </p:nvSpPr>
        <p:spPr>
          <a:xfrm>
            <a:off x="7947031" y="5120605"/>
            <a:ext cx="317668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00B0F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释义：忒</a:t>
            </a:r>
            <a:r>
              <a:rPr lang="zh-CN" altLang="en-US" sz="2400" dirty="0">
                <a:solidFill>
                  <a:srgbClr val="00B0F0"/>
                </a:solidFill>
                <a:latin typeface="Arial" panose="020B0604020202020204" pitchFamily="34" charset="0"/>
                <a:ea typeface="楷体" panose="02010609060101010101" pitchFamily="49" charset="-122"/>
                <a:cs typeface="Arial" panose="020B0604020202020204" pitchFamily="34" charset="0"/>
              </a:rPr>
              <a:t>tuī</a:t>
            </a:r>
            <a:r>
              <a:rPr lang="zh-CN" altLang="en-US" sz="2400" dirty="0">
                <a:solidFill>
                  <a:srgbClr val="00B0F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的又音。</a:t>
            </a:r>
          </a:p>
          <a:p>
            <a:endParaRPr lang="zh-CN" altLang="en-US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图片 29"/>
          <p:cNvPicPr>
            <a:picLocks noChangeAspect="1"/>
          </p:cNvPicPr>
          <p:nvPr/>
        </p:nvPicPr>
        <p:blipFill rotWithShape="1">
          <a:blip r:embed="rId2" cstate="print">
            <a:duotone>
              <a:prstClr val="black"/>
              <a:schemeClr val="accent5">
                <a:lumMod val="40000"/>
                <a:lumOff val="6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624" t="19377" r="26887" b="15785"/>
          <a:stretch>
            <a:fillRect/>
          </a:stretch>
        </p:blipFill>
        <p:spPr>
          <a:xfrm>
            <a:off x="4389010" y="1288849"/>
            <a:ext cx="480071" cy="480071"/>
          </a:xfrm>
          <a:custGeom>
            <a:avLst/>
            <a:gdLst>
              <a:gd name="connsiteX0" fmla="*/ 857937 w 1715874"/>
              <a:gd name="connsiteY0" fmla="*/ 0 h 1715874"/>
              <a:gd name="connsiteX1" fmla="*/ 1715874 w 1715874"/>
              <a:gd name="connsiteY1" fmla="*/ 857937 h 1715874"/>
              <a:gd name="connsiteX2" fmla="*/ 857937 w 1715874"/>
              <a:gd name="connsiteY2" fmla="*/ 1715874 h 1715874"/>
              <a:gd name="connsiteX3" fmla="*/ 0 w 1715874"/>
              <a:gd name="connsiteY3" fmla="*/ 857937 h 1715874"/>
              <a:gd name="connsiteX4" fmla="*/ 857937 w 1715874"/>
              <a:gd name="connsiteY4" fmla="*/ 0 h 17158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15874" h="1715874">
                <a:moveTo>
                  <a:pt x="857937" y="0"/>
                </a:moveTo>
                <a:cubicBezTo>
                  <a:pt x="1331763" y="0"/>
                  <a:pt x="1715874" y="384111"/>
                  <a:pt x="1715874" y="857937"/>
                </a:cubicBezTo>
                <a:cubicBezTo>
                  <a:pt x="1715874" y="1331763"/>
                  <a:pt x="1331763" y="1715874"/>
                  <a:pt x="857937" y="1715874"/>
                </a:cubicBezTo>
                <a:cubicBezTo>
                  <a:pt x="384111" y="1715874"/>
                  <a:pt x="0" y="1331763"/>
                  <a:pt x="0" y="857937"/>
                </a:cubicBezTo>
                <a:cubicBezTo>
                  <a:pt x="0" y="384111"/>
                  <a:pt x="384111" y="0"/>
                  <a:pt x="857937" y="0"/>
                </a:cubicBezTo>
                <a:close/>
              </a:path>
            </a:pathLst>
          </a:custGeom>
        </p:spPr>
      </p:pic>
      <p:sp>
        <p:nvSpPr>
          <p:cNvPr id="29" name="文本框 4"/>
          <p:cNvSpPr txBox="1"/>
          <p:nvPr/>
        </p:nvSpPr>
        <p:spPr>
          <a:xfrm>
            <a:off x="4873563" y="1144163"/>
            <a:ext cx="2410310" cy="64516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Ink Free" panose="03080402000500000000" pitchFamily="2" charset="0"/>
                <a:ea typeface="方正仿宋简体" pitchFamily="2" charset="-122"/>
                <a:cs typeface="+mn-cs"/>
              </a:rPr>
              <a:t> </a:t>
            </a:r>
            <a:r>
              <a:rPr lang="zh-CN" altLang="zh-CN" sz="1800" dirty="0">
                <a:solidFill>
                  <a:srgbClr val="000000"/>
                </a:solidFill>
                <a:effectLst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lang="zh-CN" altLang="en-US" sz="36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忒</a:t>
            </a:r>
            <a:endParaRPr lang="zh-CN" altLang="en-US" sz="3600" dirty="0">
              <a:solidFill>
                <a:srgbClr val="000000"/>
              </a:solidFill>
              <a:effectLst/>
              <a:latin typeface="楷体" panose="02010609060101010101" pitchFamily="49" charset="-122"/>
              <a:ea typeface="楷体" panose="02010609060101010101" pitchFamily="49" charset="-122"/>
              <a:cs typeface="宋体" panose="02010600030101010101" pitchFamily="2" charset="-122"/>
            </a:endParaRPr>
          </a:p>
        </p:txBody>
      </p:sp>
      <p:sp>
        <p:nvSpPr>
          <p:cNvPr id="11" name="任意多边形: 形状 10"/>
          <p:cNvSpPr/>
          <p:nvPr/>
        </p:nvSpPr>
        <p:spPr>
          <a:xfrm>
            <a:off x="1733106" y="2272159"/>
            <a:ext cx="8963245" cy="3124501"/>
          </a:xfrm>
          <a:custGeom>
            <a:avLst/>
            <a:gdLst>
              <a:gd name="connsiteX0" fmla="*/ 0 w 1617806"/>
              <a:gd name="connsiteY0" fmla="*/ 0 h 1078537"/>
              <a:gd name="connsiteX1" fmla="*/ 1617806 w 1617806"/>
              <a:gd name="connsiteY1" fmla="*/ 0 h 1078537"/>
              <a:gd name="connsiteX2" fmla="*/ 1617806 w 1617806"/>
              <a:gd name="connsiteY2" fmla="*/ 1078537 h 1078537"/>
              <a:gd name="connsiteX3" fmla="*/ 0 w 1617806"/>
              <a:gd name="connsiteY3" fmla="*/ 1078537 h 1078537"/>
              <a:gd name="connsiteX4" fmla="*/ 0 w 1617806"/>
              <a:gd name="connsiteY4" fmla="*/ 0 h 10785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17806" h="1078537">
                <a:moveTo>
                  <a:pt x="0" y="0"/>
                </a:moveTo>
                <a:lnTo>
                  <a:pt x="1617806" y="0"/>
                </a:lnTo>
                <a:lnTo>
                  <a:pt x="1617806" y="1078537"/>
                </a:lnTo>
                <a:lnTo>
                  <a:pt x="0" y="1078537"/>
                </a:lnTo>
                <a:lnTo>
                  <a:pt x="0" y="0"/>
                </a:lnTo>
                <a:close/>
              </a:path>
            </a:pathLst>
          </a:custGeom>
          <a:solidFill>
            <a:srgbClr val="B9DAE9">
              <a:alpha val="38039"/>
            </a:srgbClr>
          </a:solidFill>
          <a:ln w="76200">
            <a:solidFill>
              <a:schemeClr val="bg1"/>
            </a:solidFill>
          </a:ln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marL="285750" lvl="1" indent="-285750" algn="l" defTabSz="13779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"/>
            </a:pPr>
            <a:endParaRPr lang="zh-CN" altLang="en-US" sz="3100" kern="1200" dirty="0"/>
          </a:p>
        </p:txBody>
      </p:sp>
      <p:sp>
        <p:nvSpPr>
          <p:cNvPr id="26" name="文本框 4"/>
          <p:cNvSpPr txBox="1"/>
          <p:nvPr/>
        </p:nvSpPr>
        <p:spPr>
          <a:xfrm>
            <a:off x="1818167" y="2807040"/>
            <a:ext cx="8793124" cy="2030095"/>
          </a:xfrm>
          <a:prstGeom prst="rect">
            <a:avLst/>
          </a:prstGeom>
          <a:noFill/>
          <a:effectLst/>
        </p:spPr>
        <p:txBody>
          <a:bodyPr vert="horz"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238125">
              <a:lnSpc>
                <a:spcPct val="150000"/>
              </a:lnSpc>
            </a:pPr>
            <a:r>
              <a:rPr lang="en-US" altLang="zh-CN" sz="280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 </a:t>
            </a:r>
            <a:r>
              <a:rPr lang="zh-CN" altLang="zh-CN" sz="280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创</a:t>
            </a:r>
            <a:r>
              <a:rPr lang="zh-CN" altLang="en-US" sz="280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世记</a:t>
            </a:r>
            <a:r>
              <a:rPr lang="en-US" altLang="zh-CN" sz="280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 41:45  </a:t>
            </a:r>
            <a:r>
              <a:rPr lang="zh-CN" altLang="zh-CN" sz="280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法老赐名给约瑟，叫撒发那</a:t>
            </a:r>
            <a:r>
              <a:rPr lang="zh-CN" altLang="zh-CN" sz="2800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忒</a:t>
            </a:r>
            <a:r>
              <a:rPr lang="zh-CN" altLang="zh-CN" sz="280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（</a:t>
            </a:r>
            <a:r>
              <a:rPr lang="en-US" altLang="zh-CN" sz="2800" dirty="0" err="1">
                <a:effectLst/>
                <a:latin typeface="Arial" panose="020B0604020202020204" pitchFamily="34" charset="0"/>
                <a:ea typeface="楷体" panose="02010609060101010101" pitchFamily="49" charset="-122"/>
                <a:cs typeface="Arial" panose="020B0604020202020204" pitchFamily="34" charset="0"/>
                <a:sym typeface="+mn-ea"/>
              </a:rPr>
              <a:t>tè</a:t>
            </a:r>
            <a:r>
              <a:rPr lang="zh-CN" altLang="zh-CN" sz="280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）</a:t>
            </a:r>
            <a:r>
              <a:rPr lang="zh-CN" altLang="zh-CN" sz="280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巴内亚，又将安城的祭司波提非拉的女儿亚西纳给他为妻。</a:t>
            </a:r>
            <a:endParaRPr lang="zh-CN" altLang="zh-CN" sz="2800" dirty="0">
              <a:effectLst/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889812" y="4744940"/>
            <a:ext cx="4122576" cy="368300"/>
          </a:xfrm>
          <a:prstGeom prst="rect">
            <a:avLst/>
          </a:prstGeom>
          <a:solidFill>
            <a:schemeClr val="bg1"/>
          </a:solidFill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1800" dirty="0">
                <a:solidFill>
                  <a:srgbClr val="000000"/>
                </a:solidFill>
                <a:effectLst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lang="zh-CN" altLang="zh-CN" sz="180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备注：在圣经中</a:t>
            </a:r>
            <a:r>
              <a:rPr lang="zh-CN" altLang="en-US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出现</a:t>
            </a:r>
            <a:r>
              <a:rPr lang="en-US" altLang="zh-CN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18</a:t>
            </a:r>
            <a:r>
              <a:rPr lang="zh-CN" altLang="zh-CN" sz="180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处，</a:t>
            </a:r>
            <a:r>
              <a:rPr lang="zh-CN" altLang="en-US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用于人名。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1174" y="2463696"/>
            <a:ext cx="2476507" cy="2476507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5" name="文本框 4"/>
          <p:cNvSpPr txBox="1"/>
          <p:nvPr/>
        </p:nvSpPr>
        <p:spPr>
          <a:xfrm>
            <a:off x="4818169" y="2257768"/>
            <a:ext cx="2946400" cy="26460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zh-CN" sz="1660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粜</a:t>
            </a:r>
            <a:r>
              <a:rPr lang="zh-CN" altLang="zh-CN" sz="9600" dirty="0">
                <a:effectLst/>
              </a:rPr>
              <a:t> </a:t>
            </a:r>
            <a:endParaRPr lang="en-US" altLang="zh-CN" sz="13800" dirty="0">
              <a:solidFill>
                <a:schemeClr val="tx1"/>
              </a:solidFill>
              <a:effectLst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485057" y="1629126"/>
            <a:ext cx="1612624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4400" b="1" dirty="0">
                <a:solidFill>
                  <a:srgbClr val="333333"/>
                </a:solidFill>
                <a:effectLst/>
                <a:latin typeface="微软雅黑" panose="020B0503020204020204" charset="-122"/>
                <a:cs typeface="Times New Roman" panose="02020603050405020304" pitchFamily="18" charset="0"/>
              </a:rPr>
              <a:t> </a:t>
            </a:r>
            <a:endParaRPr lang="zh-CN" altLang="en-US" sz="4400" b="1" dirty="0"/>
          </a:p>
        </p:txBody>
      </p:sp>
      <p:sp>
        <p:nvSpPr>
          <p:cNvPr id="6" name="文本框 5"/>
          <p:cNvSpPr txBox="1"/>
          <p:nvPr/>
        </p:nvSpPr>
        <p:spPr>
          <a:xfrm>
            <a:off x="4501083" y="-102423"/>
            <a:ext cx="2596598" cy="22148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zh-CN" sz="13800" dirty="0">
                <a:solidFill>
                  <a:srgbClr val="000000"/>
                </a:solidFill>
                <a:effectLst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endParaRPr lang="zh-CN" altLang="en-US" sz="138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4829175" y="1890395"/>
            <a:ext cx="2268220" cy="4279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304800">
              <a:lnSpc>
                <a:spcPts val="2625"/>
              </a:lnSpc>
            </a:pPr>
            <a:r>
              <a:rPr lang="en-US" altLang="zh-CN" sz="6600" dirty="0">
                <a:effectLst/>
                <a:latin typeface="Times New Roman" panose="02020603050405020304" pitchFamily="18" charset="0"/>
                <a:ea typeface="等线" panose="02010600030101010101" pitchFamily="2" charset="-122"/>
              </a:rPr>
              <a:t> </a:t>
            </a:r>
            <a:endParaRPr lang="zh-CN" altLang="zh-CN" sz="5400" dirty="0">
              <a:effectLst/>
              <a:latin typeface="Times New Roman" panose="02020603050405020304" pitchFamily="18" charset="0"/>
              <a:ea typeface="等线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933838" y="1863791"/>
            <a:ext cx="2268220" cy="4279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304800">
              <a:lnSpc>
                <a:spcPts val="2625"/>
              </a:lnSpc>
            </a:pPr>
            <a:r>
              <a:rPr lang="en-US" altLang="zh-CN" sz="480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tiào</a:t>
            </a:r>
            <a:r>
              <a:rPr lang="zh-CN" altLang="zh-CN" sz="48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zh-CN" altLang="zh-CN" sz="4800" dirty="0">
              <a:effectLst/>
              <a:latin typeface="Arial" panose="020B0604020202020204" pitchFamily="34" charset="0"/>
              <a:ea typeface="等线" panose="02010600030101010101" pitchFamily="2" charset="-122"/>
              <a:cs typeface="Arial" panose="020B0604020202020204" pitchFamily="34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7097395" y="5085715"/>
            <a:ext cx="6096000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zh-CN" sz="2400" dirty="0">
                <a:solidFill>
                  <a:srgbClr val="00B0F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释义：卖出粮食。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图片 29"/>
          <p:cNvPicPr>
            <a:picLocks noChangeAspect="1"/>
          </p:cNvPicPr>
          <p:nvPr/>
        </p:nvPicPr>
        <p:blipFill rotWithShape="1">
          <a:blip r:embed="rId2" cstate="print">
            <a:duotone>
              <a:prstClr val="black"/>
              <a:schemeClr val="accent5">
                <a:lumMod val="40000"/>
                <a:lumOff val="6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624" t="19377" r="26887" b="15785"/>
          <a:stretch>
            <a:fillRect/>
          </a:stretch>
        </p:blipFill>
        <p:spPr>
          <a:xfrm>
            <a:off x="4079727" y="1333301"/>
            <a:ext cx="480071" cy="480071"/>
          </a:xfrm>
          <a:custGeom>
            <a:avLst/>
            <a:gdLst>
              <a:gd name="connsiteX0" fmla="*/ 857937 w 1715874"/>
              <a:gd name="connsiteY0" fmla="*/ 0 h 1715874"/>
              <a:gd name="connsiteX1" fmla="*/ 1715874 w 1715874"/>
              <a:gd name="connsiteY1" fmla="*/ 857937 h 1715874"/>
              <a:gd name="connsiteX2" fmla="*/ 857937 w 1715874"/>
              <a:gd name="connsiteY2" fmla="*/ 1715874 h 1715874"/>
              <a:gd name="connsiteX3" fmla="*/ 0 w 1715874"/>
              <a:gd name="connsiteY3" fmla="*/ 857937 h 1715874"/>
              <a:gd name="connsiteX4" fmla="*/ 857937 w 1715874"/>
              <a:gd name="connsiteY4" fmla="*/ 0 h 17158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15874" h="1715874">
                <a:moveTo>
                  <a:pt x="857937" y="0"/>
                </a:moveTo>
                <a:cubicBezTo>
                  <a:pt x="1331763" y="0"/>
                  <a:pt x="1715874" y="384111"/>
                  <a:pt x="1715874" y="857937"/>
                </a:cubicBezTo>
                <a:cubicBezTo>
                  <a:pt x="1715874" y="1331763"/>
                  <a:pt x="1331763" y="1715874"/>
                  <a:pt x="857937" y="1715874"/>
                </a:cubicBezTo>
                <a:cubicBezTo>
                  <a:pt x="384111" y="1715874"/>
                  <a:pt x="0" y="1331763"/>
                  <a:pt x="0" y="857937"/>
                </a:cubicBezTo>
                <a:cubicBezTo>
                  <a:pt x="0" y="384111"/>
                  <a:pt x="384111" y="0"/>
                  <a:pt x="857937" y="0"/>
                </a:cubicBezTo>
                <a:close/>
              </a:path>
            </a:pathLst>
          </a:custGeom>
        </p:spPr>
      </p:pic>
      <p:sp>
        <p:nvSpPr>
          <p:cNvPr id="11" name="任意多边形: 形状 10"/>
          <p:cNvSpPr/>
          <p:nvPr/>
        </p:nvSpPr>
        <p:spPr>
          <a:xfrm>
            <a:off x="1903864" y="2201783"/>
            <a:ext cx="8963245" cy="3265202"/>
          </a:xfrm>
          <a:custGeom>
            <a:avLst/>
            <a:gdLst>
              <a:gd name="connsiteX0" fmla="*/ 0 w 1617806"/>
              <a:gd name="connsiteY0" fmla="*/ 0 h 1078537"/>
              <a:gd name="connsiteX1" fmla="*/ 1617806 w 1617806"/>
              <a:gd name="connsiteY1" fmla="*/ 0 h 1078537"/>
              <a:gd name="connsiteX2" fmla="*/ 1617806 w 1617806"/>
              <a:gd name="connsiteY2" fmla="*/ 1078537 h 1078537"/>
              <a:gd name="connsiteX3" fmla="*/ 0 w 1617806"/>
              <a:gd name="connsiteY3" fmla="*/ 1078537 h 1078537"/>
              <a:gd name="connsiteX4" fmla="*/ 0 w 1617806"/>
              <a:gd name="connsiteY4" fmla="*/ 0 h 10785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17806" h="1078537">
                <a:moveTo>
                  <a:pt x="0" y="0"/>
                </a:moveTo>
                <a:lnTo>
                  <a:pt x="1617806" y="0"/>
                </a:lnTo>
                <a:lnTo>
                  <a:pt x="1617806" y="1078537"/>
                </a:lnTo>
                <a:lnTo>
                  <a:pt x="0" y="1078537"/>
                </a:lnTo>
                <a:lnTo>
                  <a:pt x="0" y="0"/>
                </a:lnTo>
                <a:close/>
              </a:path>
            </a:pathLst>
          </a:custGeom>
          <a:solidFill>
            <a:srgbClr val="B9DAE9">
              <a:alpha val="38039"/>
            </a:srgbClr>
          </a:solidFill>
          <a:ln w="76200">
            <a:solidFill>
              <a:schemeClr val="bg1"/>
            </a:solidFill>
          </a:ln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marL="0" lvl="1" indent="0" algn="l" defTabSz="13779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None/>
            </a:pPr>
            <a:endParaRPr lang="zh-CN" altLang="en-US" sz="3100" kern="1200" dirty="0"/>
          </a:p>
        </p:txBody>
      </p:sp>
      <p:sp>
        <p:nvSpPr>
          <p:cNvPr id="26" name="文本框 4"/>
          <p:cNvSpPr txBox="1"/>
          <p:nvPr/>
        </p:nvSpPr>
        <p:spPr>
          <a:xfrm>
            <a:off x="1903864" y="2174709"/>
            <a:ext cx="8793124" cy="737235"/>
          </a:xfrm>
          <a:prstGeom prst="rect">
            <a:avLst/>
          </a:prstGeom>
          <a:noFill/>
          <a:effectLst/>
        </p:spPr>
        <p:txBody>
          <a:bodyPr vert="horz"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     </a:t>
            </a:r>
            <a:endParaRPr lang="zh-CN" altLang="en-US" sz="1600" dirty="0">
              <a:solidFill>
                <a:schemeClr val="bg2">
                  <a:lumMod val="10000"/>
                </a:schemeClr>
              </a:solidFill>
              <a:latin typeface="Ink Free" panose="03080402000500000000" pitchFamily="2" charset="0"/>
              <a:ea typeface="方正仿宋简体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725670" y="1250756"/>
            <a:ext cx="274066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粜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2323421" y="2816877"/>
            <a:ext cx="8135472" cy="20300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238125">
              <a:lnSpc>
                <a:spcPct val="150000"/>
              </a:lnSpc>
            </a:pPr>
            <a:r>
              <a:rPr lang="en-US" altLang="zh-CN" sz="280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 </a:t>
            </a:r>
            <a:r>
              <a:rPr lang="zh-CN" altLang="zh-CN" sz="280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创</a:t>
            </a:r>
            <a:r>
              <a:rPr lang="zh-CN" altLang="en-US" sz="280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世记</a:t>
            </a:r>
            <a:r>
              <a:rPr lang="en-US" altLang="zh-CN" sz="280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 41:56  </a:t>
            </a:r>
            <a:r>
              <a:rPr lang="zh-CN" altLang="zh-CN" sz="280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当时饥荒遍满天下，约瑟开了各处的仓，</a:t>
            </a:r>
            <a:r>
              <a:rPr lang="zh-CN" altLang="zh-CN" sz="2800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粜</a:t>
            </a:r>
            <a:r>
              <a:rPr lang="zh-CN" altLang="zh-CN" sz="280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（</a:t>
            </a:r>
            <a:r>
              <a:rPr lang="en-US" altLang="zh-CN" sz="2800" dirty="0" err="1">
                <a:effectLst/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tiào</a:t>
            </a:r>
            <a:r>
              <a:rPr lang="zh-CN" altLang="zh-CN" sz="280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）</a:t>
            </a:r>
            <a:r>
              <a:rPr lang="zh-CN" altLang="zh-CN" sz="280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粮给埃及人；在埃及地饥荒甚大。</a:t>
            </a:r>
            <a:endParaRPr lang="zh-CN" altLang="zh-CN" sz="2800" dirty="0">
              <a:effectLst/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7230501" y="4851476"/>
            <a:ext cx="2808781" cy="368300"/>
          </a:xfrm>
          <a:prstGeom prst="rect">
            <a:avLst/>
          </a:prstGeom>
          <a:solidFill>
            <a:schemeClr val="bg1"/>
          </a:solidFill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1800" dirty="0">
                <a:solidFill>
                  <a:srgbClr val="000000"/>
                </a:solidFill>
                <a:effectLst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lang="zh-CN" altLang="zh-CN" sz="180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备注：在圣经中出现</a:t>
            </a:r>
            <a:r>
              <a:rPr lang="en-US" altLang="zh-CN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1</a:t>
            </a:r>
            <a:r>
              <a:rPr lang="zh-CN" altLang="zh-CN" sz="180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处</a:t>
            </a:r>
            <a:endParaRPr lang="zh-CN" altLang="en-U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1174" y="2463696"/>
            <a:ext cx="2476507" cy="2476507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5" name="文本框 4"/>
          <p:cNvSpPr txBox="1"/>
          <p:nvPr/>
        </p:nvSpPr>
        <p:spPr>
          <a:xfrm>
            <a:off x="4738752" y="2271775"/>
            <a:ext cx="2946400" cy="26460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zh-CN" sz="1660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籴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5564432" y="1629126"/>
            <a:ext cx="1612624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4400" b="1" dirty="0">
                <a:solidFill>
                  <a:srgbClr val="333333"/>
                </a:solidFill>
                <a:effectLst/>
                <a:latin typeface="微软雅黑" panose="020B0503020204020204" charset="-122"/>
                <a:cs typeface="Times New Roman" panose="02020603050405020304" pitchFamily="18" charset="0"/>
              </a:rPr>
              <a:t> </a:t>
            </a:r>
            <a:endParaRPr lang="zh-CN" altLang="en-US" sz="4400" b="1" dirty="0"/>
          </a:p>
        </p:txBody>
      </p:sp>
      <p:sp>
        <p:nvSpPr>
          <p:cNvPr id="6" name="文本框 5"/>
          <p:cNvSpPr txBox="1"/>
          <p:nvPr/>
        </p:nvSpPr>
        <p:spPr>
          <a:xfrm>
            <a:off x="4501083" y="-102423"/>
            <a:ext cx="2596598" cy="22148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zh-CN" sz="13800" dirty="0">
                <a:solidFill>
                  <a:srgbClr val="000000"/>
                </a:solidFill>
                <a:effectLst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endParaRPr lang="zh-CN" altLang="en-US" sz="138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4829175" y="1890395"/>
            <a:ext cx="2268220" cy="4279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304800">
              <a:lnSpc>
                <a:spcPts val="2625"/>
              </a:lnSpc>
            </a:pPr>
            <a:r>
              <a:rPr lang="en-US" altLang="zh-CN" sz="6600" dirty="0">
                <a:effectLst/>
                <a:latin typeface="Times New Roman" panose="02020603050405020304" pitchFamily="18" charset="0"/>
                <a:ea typeface="等线" panose="02010600030101010101" pitchFamily="2" charset="-122"/>
              </a:rPr>
              <a:t> </a:t>
            </a:r>
            <a:endParaRPr lang="zh-CN" altLang="zh-CN" sz="5400" dirty="0">
              <a:effectLst/>
              <a:latin typeface="Times New Roman" panose="02020603050405020304" pitchFamily="18" charset="0"/>
              <a:ea typeface="等线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157259" y="1840086"/>
            <a:ext cx="2268220" cy="4279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304800">
              <a:lnSpc>
                <a:spcPts val="2625"/>
              </a:lnSpc>
            </a:pPr>
            <a:r>
              <a:rPr lang="en-US" altLang="zh-CN" sz="4800" dirty="0" err="1">
                <a:effectLst/>
                <a:latin typeface="Arial" panose="020B0604020202020204" pitchFamily="34" charset="0"/>
                <a:ea typeface="楷体" panose="02010609060101010101" pitchFamily="49" charset="-122"/>
                <a:cs typeface="Arial" panose="020B0604020202020204" pitchFamily="34" charset="0"/>
              </a:rPr>
              <a:t>dí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7176770" y="5255260"/>
            <a:ext cx="6096000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zh-CN" sz="2400" dirty="0">
                <a:solidFill>
                  <a:srgbClr val="00B0F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释义：买进粮食。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图片 29"/>
          <p:cNvPicPr>
            <a:picLocks noChangeAspect="1"/>
          </p:cNvPicPr>
          <p:nvPr/>
        </p:nvPicPr>
        <p:blipFill rotWithShape="1">
          <a:blip r:embed="rId2" cstate="print">
            <a:duotone>
              <a:prstClr val="black"/>
              <a:schemeClr val="accent5">
                <a:lumMod val="40000"/>
                <a:lumOff val="6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624" t="19377" r="26887" b="15785"/>
          <a:stretch>
            <a:fillRect/>
          </a:stretch>
        </p:blipFill>
        <p:spPr>
          <a:xfrm>
            <a:off x="3931810" y="1427302"/>
            <a:ext cx="480071" cy="480071"/>
          </a:xfrm>
          <a:custGeom>
            <a:avLst/>
            <a:gdLst>
              <a:gd name="connsiteX0" fmla="*/ 857937 w 1715874"/>
              <a:gd name="connsiteY0" fmla="*/ 0 h 1715874"/>
              <a:gd name="connsiteX1" fmla="*/ 1715874 w 1715874"/>
              <a:gd name="connsiteY1" fmla="*/ 857937 h 1715874"/>
              <a:gd name="connsiteX2" fmla="*/ 857937 w 1715874"/>
              <a:gd name="connsiteY2" fmla="*/ 1715874 h 1715874"/>
              <a:gd name="connsiteX3" fmla="*/ 0 w 1715874"/>
              <a:gd name="connsiteY3" fmla="*/ 857937 h 1715874"/>
              <a:gd name="connsiteX4" fmla="*/ 857937 w 1715874"/>
              <a:gd name="connsiteY4" fmla="*/ 0 h 17158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15874" h="1715874">
                <a:moveTo>
                  <a:pt x="857937" y="0"/>
                </a:moveTo>
                <a:cubicBezTo>
                  <a:pt x="1331763" y="0"/>
                  <a:pt x="1715874" y="384111"/>
                  <a:pt x="1715874" y="857937"/>
                </a:cubicBezTo>
                <a:cubicBezTo>
                  <a:pt x="1715874" y="1331763"/>
                  <a:pt x="1331763" y="1715874"/>
                  <a:pt x="857937" y="1715874"/>
                </a:cubicBezTo>
                <a:cubicBezTo>
                  <a:pt x="384111" y="1715874"/>
                  <a:pt x="0" y="1331763"/>
                  <a:pt x="0" y="857937"/>
                </a:cubicBezTo>
                <a:cubicBezTo>
                  <a:pt x="0" y="384111"/>
                  <a:pt x="384111" y="0"/>
                  <a:pt x="857937" y="0"/>
                </a:cubicBezTo>
                <a:close/>
              </a:path>
            </a:pathLst>
          </a:custGeom>
        </p:spPr>
      </p:pic>
      <p:sp>
        <p:nvSpPr>
          <p:cNvPr id="29" name="文本框 4"/>
          <p:cNvSpPr txBox="1"/>
          <p:nvPr/>
        </p:nvSpPr>
        <p:spPr>
          <a:xfrm>
            <a:off x="4695581" y="1351272"/>
            <a:ext cx="2163078" cy="64516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籴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32255" y="1906905"/>
            <a:ext cx="8825865" cy="3911600"/>
          </a:xfrm>
          <a:prstGeom prst="rect">
            <a:avLst/>
          </a:prstGeom>
        </p:spPr>
      </p:pic>
      <p:sp>
        <p:nvSpPr>
          <p:cNvPr id="17" name="文本框 16"/>
          <p:cNvSpPr txBox="1"/>
          <p:nvPr/>
        </p:nvSpPr>
        <p:spPr>
          <a:xfrm>
            <a:off x="2278326" y="4025033"/>
            <a:ext cx="7635736" cy="10605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238125">
              <a:lnSpc>
                <a:spcPts val="2625"/>
              </a:lnSpc>
            </a:pPr>
            <a:r>
              <a:rPr lang="en-US" altLang="zh-CN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endParaRPr lang="zh-CN" altLang="zh-CN" sz="1800" dirty="0">
              <a:effectLst/>
              <a:latin typeface="Times New Roman" panose="02020603050405020304" pitchFamily="18" charset="0"/>
              <a:ea typeface="等线" panose="02010600030101010101" pitchFamily="2" charset="-122"/>
            </a:endParaRPr>
          </a:p>
          <a:p>
            <a:pPr indent="304800">
              <a:lnSpc>
                <a:spcPts val="2625"/>
              </a:lnSpc>
            </a:pPr>
            <a:r>
              <a:rPr lang="en-US" altLang="zh-CN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      </a:t>
            </a:r>
          </a:p>
          <a:p>
            <a:pPr indent="304800">
              <a:lnSpc>
                <a:spcPts val="2625"/>
              </a:lnSpc>
            </a:pPr>
            <a:r>
              <a:rPr lang="en-US" altLang="zh-CN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endParaRPr lang="zh-CN" altLang="zh-CN" sz="1800" dirty="0">
              <a:effectLst/>
              <a:latin typeface="Times New Roman" panose="02020603050405020304" pitchFamily="18" charset="0"/>
              <a:ea typeface="等线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278252" y="2579588"/>
            <a:ext cx="7748622" cy="13836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indent="238125">
              <a:lnSpc>
                <a:spcPct val="150000"/>
              </a:lnSpc>
            </a:pPr>
            <a:r>
              <a:rPr lang="en-US" altLang="zh-CN" sz="280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 </a:t>
            </a:r>
            <a:r>
              <a:rPr lang="zh-CN" altLang="zh-CN" sz="280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创</a:t>
            </a:r>
            <a:r>
              <a:rPr lang="zh-CN" altLang="en-US" sz="280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世记</a:t>
            </a:r>
            <a:r>
              <a:rPr lang="en-US" altLang="zh-CN" sz="280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 41:57  </a:t>
            </a:r>
            <a:r>
              <a:rPr lang="zh-CN" altLang="zh-CN" sz="280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各地的人都往埃及去，到约瑟那里</a:t>
            </a:r>
            <a:r>
              <a:rPr lang="zh-CN" altLang="zh-CN" sz="2800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籴</a:t>
            </a:r>
            <a:r>
              <a:rPr lang="zh-CN" altLang="zh-CN" sz="280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（</a:t>
            </a:r>
            <a:r>
              <a:rPr lang="en-US" altLang="zh-CN" sz="2800" dirty="0" err="1">
                <a:effectLst/>
                <a:latin typeface="Arial" panose="020B0604020202020204" pitchFamily="34" charset="0"/>
                <a:ea typeface="楷体" panose="02010609060101010101" pitchFamily="49" charset="-122"/>
                <a:cs typeface="Arial" panose="020B0604020202020204" pitchFamily="34" charset="0"/>
                <a:sym typeface="+mn-ea"/>
              </a:rPr>
              <a:t>dí</a:t>
            </a:r>
            <a:r>
              <a:rPr lang="zh-CN" altLang="zh-CN" sz="280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）</a:t>
            </a:r>
            <a:r>
              <a:rPr lang="zh-CN" altLang="zh-CN" sz="280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粮，因为天下的饥荒甚大。</a:t>
            </a:r>
            <a:endParaRPr lang="zh-CN" altLang="zh-CN" sz="2800" dirty="0">
              <a:effectLst/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404658" y="4635081"/>
            <a:ext cx="2808781" cy="368300"/>
          </a:xfrm>
          <a:prstGeom prst="rect">
            <a:avLst/>
          </a:prstGeom>
          <a:solidFill>
            <a:schemeClr val="bg1"/>
          </a:solidFill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1800" dirty="0">
                <a:solidFill>
                  <a:srgbClr val="000000"/>
                </a:solidFill>
                <a:effectLst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lang="zh-CN" altLang="zh-CN" sz="180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备注：在圣经中出现</a:t>
            </a:r>
            <a:r>
              <a:rPr lang="en-US" altLang="zh-CN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13</a:t>
            </a:r>
            <a:r>
              <a:rPr lang="zh-CN" altLang="zh-CN" sz="180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处</a:t>
            </a:r>
            <a:endParaRPr lang="zh-CN" altLang="en-U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6" grpId="0" bldLvl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1174" y="2463696"/>
            <a:ext cx="2476507" cy="2476507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5" name="文本框 4"/>
          <p:cNvSpPr txBox="1"/>
          <p:nvPr/>
        </p:nvSpPr>
        <p:spPr>
          <a:xfrm>
            <a:off x="4966900" y="2593953"/>
            <a:ext cx="1931607" cy="22159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13800" dirty="0">
                <a:solidFill>
                  <a:srgbClr val="FF0000"/>
                </a:solidFill>
                <a:effectLst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endParaRPr lang="zh-CN" altLang="en-US" sz="307000" dirty="0">
              <a:solidFill>
                <a:srgbClr val="FF0000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203731" y="1629125"/>
            <a:ext cx="1612624" cy="7683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zh-CN" sz="4400">
                <a:solidFill>
                  <a:srgbClr val="000000"/>
                </a:solidFill>
                <a:effectLst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endParaRPr lang="zh-CN" altLang="en-US" sz="8800" b="1" dirty="0"/>
          </a:p>
        </p:txBody>
      </p:sp>
      <p:sp>
        <p:nvSpPr>
          <p:cNvPr id="6" name="文本框 5"/>
          <p:cNvSpPr txBox="1"/>
          <p:nvPr/>
        </p:nvSpPr>
        <p:spPr>
          <a:xfrm>
            <a:off x="4767726" y="2251535"/>
            <a:ext cx="1721623" cy="26460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zh-CN" sz="1660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谆</a:t>
            </a:r>
            <a:r>
              <a:rPr lang="zh-CN" altLang="zh-CN" sz="9600" dirty="0">
                <a:effectLst/>
              </a:rPr>
              <a:t> </a:t>
            </a:r>
            <a:endParaRPr lang="zh-CN" altLang="en-US" sz="199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195200" y="1562902"/>
            <a:ext cx="324231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zhūn</a:t>
            </a:r>
            <a:r>
              <a:rPr lang="zh-CN" altLang="zh-CN" sz="48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6732270" y="5118100"/>
            <a:ext cx="6096000" cy="559769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indent="238125">
              <a:lnSpc>
                <a:spcPct val="150000"/>
              </a:lnSpc>
            </a:pPr>
            <a:r>
              <a:rPr lang="zh-CN" altLang="zh-CN" sz="2400" dirty="0">
                <a:solidFill>
                  <a:srgbClr val="00B0F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释义：恳切 ，不厌倦的样子。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: 形状 6"/>
          <p:cNvSpPr/>
          <p:nvPr/>
        </p:nvSpPr>
        <p:spPr>
          <a:xfrm>
            <a:off x="1600200" y="2167467"/>
            <a:ext cx="9507071" cy="3526605"/>
          </a:xfrm>
          <a:custGeom>
            <a:avLst/>
            <a:gdLst>
              <a:gd name="connsiteX0" fmla="*/ 6046568 w 6198968"/>
              <a:gd name="connsiteY0" fmla="*/ 0 h 3526605"/>
              <a:gd name="connsiteX1" fmla="*/ 6046568 w 6198968"/>
              <a:gd name="connsiteY1" fmla="*/ 0 h 3526605"/>
              <a:gd name="connsiteX2" fmla="*/ 5928035 w 6198968"/>
              <a:gd name="connsiteY2" fmla="*/ 101600 h 3526605"/>
              <a:gd name="connsiteX3" fmla="*/ 5860302 w 6198968"/>
              <a:gd name="connsiteY3" fmla="*/ 152400 h 3526605"/>
              <a:gd name="connsiteX4" fmla="*/ 5792568 w 6198968"/>
              <a:gd name="connsiteY4" fmla="*/ 220133 h 3526605"/>
              <a:gd name="connsiteX5" fmla="*/ 5741768 w 6198968"/>
              <a:gd name="connsiteY5" fmla="*/ 321733 h 3526605"/>
              <a:gd name="connsiteX6" fmla="*/ 5690968 w 6198968"/>
              <a:gd name="connsiteY6" fmla="*/ 355600 h 3526605"/>
              <a:gd name="connsiteX7" fmla="*/ 5589368 w 6198968"/>
              <a:gd name="connsiteY7" fmla="*/ 491066 h 3526605"/>
              <a:gd name="connsiteX8" fmla="*/ 5504702 w 6198968"/>
              <a:gd name="connsiteY8" fmla="*/ 575733 h 3526605"/>
              <a:gd name="connsiteX9" fmla="*/ 5420035 w 6198968"/>
              <a:gd name="connsiteY9" fmla="*/ 677333 h 3526605"/>
              <a:gd name="connsiteX10" fmla="*/ 5403102 w 6198968"/>
              <a:gd name="connsiteY10" fmla="*/ 728133 h 3526605"/>
              <a:gd name="connsiteX11" fmla="*/ 5301502 w 6198968"/>
              <a:gd name="connsiteY11" fmla="*/ 812800 h 3526605"/>
              <a:gd name="connsiteX12" fmla="*/ 5216835 w 6198968"/>
              <a:gd name="connsiteY12" fmla="*/ 897466 h 3526605"/>
              <a:gd name="connsiteX13" fmla="*/ 5182968 w 6198968"/>
              <a:gd name="connsiteY13" fmla="*/ 948266 h 3526605"/>
              <a:gd name="connsiteX14" fmla="*/ 5132168 w 6198968"/>
              <a:gd name="connsiteY14" fmla="*/ 999066 h 3526605"/>
              <a:gd name="connsiteX15" fmla="*/ 5098302 w 6198968"/>
              <a:gd name="connsiteY15" fmla="*/ 1066800 h 3526605"/>
              <a:gd name="connsiteX16" fmla="*/ 5047502 w 6198968"/>
              <a:gd name="connsiteY16" fmla="*/ 1134533 h 3526605"/>
              <a:gd name="connsiteX17" fmla="*/ 4996702 w 6198968"/>
              <a:gd name="connsiteY17" fmla="*/ 1219200 h 3526605"/>
              <a:gd name="connsiteX18" fmla="*/ 4776568 w 6198968"/>
              <a:gd name="connsiteY18" fmla="*/ 1540933 h 3526605"/>
              <a:gd name="connsiteX19" fmla="*/ 5386168 w 6198968"/>
              <a:gd name="connsiteY19" fmla="*/ 2387600 h 3526605"/>
              <a:gd name="connsiteX20" fmla="*/ 5504702 w 6198968"/>
              <a:gd name="connsiteY20" fmla="*/ 2709333 h 3526605"/>
              <a:gd name="connsiteX21" fmla="*/ 5640168 w 6198968"/>
              <a:gd name="connsiteY21" fmla="*/ 2777066 h 3526605"/>
              <a:gd name="connsiteX22" fmla="*/ 5792568 w 6198968"/>
              <a:gd name="connsiteY22" fmla="*/ 2895600 h 3526605"/>
              <a:gd name="connsiteX23" fmla="*/ 5894168 w 6198968"/>
              <a:gd name="connsiteY23" fmla="*/ 2929466 h 3526605"/>
              <a:gd name="connsiteX24" fmla="*/ 5928035 w 6198968"/>
              <a:gd name="connsiteY24" fmla="*/ 2980266 h 3526605"/>
              <a:gd name="connsiteX25" fmla="*/ 5978835 w 6198968"/>
              <a:gd name="connsiteY25" fmla="*/ 3014133 h 3526605"/>
              <a:gd name="connsiteX26" fmla="*/ 6012702 w 6198968"/>
              <a:gd name="connsiteY26" fmla="*/ 3115733 h 3526605"/>
              <a:gd name="connsiteX27" fmla="*/ 6029635 w 6198968"/>
              <a:gd name="connsiteY27" fmla="*/ 3166533 h 3526605"/>
              <a:gd name="connsiteX28" fmla="*/ 6114302 w 6198968"/>
              <a:gd name="connsiteY28" fmla="*/ 3251200 h 3526605"/>
              <a:gd name="connsiteX29" fmla="*/ 6165102 w 6198968"/>
              <a:gd name="connsiteY29" fmla="*/ 3318933 h 3526605"/>
              <a:gd name="connsiteX30" fmla="*/ 6198968 w 6198968"/>
              <a:gd name="connsiteY30" fmla="*/ 3352800 h 3526605"/>
              <a:gd name="connsiteX31" fmla="*/ 6198968 w 6198968"/>
              <a:gd name="connsiteY31" fmla="*/ 3352800 h 3526605"/>
              <a:gd name="connsiteX32" fmla="*/ 5199902 w 6198968"/>
              <a:gd name="connsiteY32" fmla="*/ 3420533 h 3526605"/>
              <a:gd name="connsiteX33" fmla="*/ 4827368 w 6198968"/>
              <a:gd name="connsiteY33" fmla="*/ 3454400 h 3526605"/>
              <a:gd name="connsiteX34" fmla="*/ 4404035 w 6198968"/>
              <a:gd name="connsiteY34" fmla="*/ 3471333 h 3526605"/>
              <a:gd name="connsiteX35" fmla="*/ 3675902 w 6198968"/>
              <a:gd name="connsiteY35" fmla="*/ 3488266 h 3526605"/>
              <a:gd name="connsiteX36" fmla="*/ 3303368 w 6198968"/>
              <a:gd name="connsiteY36" fmla="*/ 3471333 h 3526605"/>
              <a:gd name="connsiteX37" fmla="*/ 1593102 w 6198968"/>
              <a:gd name="connsiteY37" fmla="*/ 3522133 h 3526605"/>
              <a:gd name="connsiteX38" fmla="*/ 949635 w 6198968"/>
              <a:gd name="connsiteY38" fmla="*/ 3505200 h 3526605"/>
              <a:gd name="connsiteX39" fmla="*/ 814168 w 6198968"/>
              <a:gd name="connsiteY39" fmla="*/ 3471333 h 3526605"/>
              <a:gd name="connsiteX40" fmla="*/ 746435 w 6198968"/>
              <a:gd name="connsiteY40" fmla="*/ 3454400 h 3526605"/>
              <a:gd name="connsiteX41" fmla="*/ 695635 w 6198968"/>
              <a:gd name="connsiteY41" fmla="*/ 3437466 h 3526605"/>
              <a:gd name="connsiteX42" fmla="*/ 492435 w 6198968"/>
              <a:gd name="connsiteY42" fmla="*/ 3420533 h 3526605"/>
              <a:gd name="connsiteX43" fmla="*/ 272302 w 6198968"/>
              <a:gd name="connsiteY43" fmla="*/ 3403600 h 3526605"/>
              <a:gd name="connsiteX44" fmla="*/ 221502 w 6198968"/>
              <a:gd name="connsiteY44" fmla="*/ 3335866 h 3526605"/>
              <a:gd name="connsiteX45" fmla="*/ 187635 w 6198968"/>
              <a:gd name="connsiteY45" fmla="*/ 3183466 h 3526605"/>
              <a:gd name="connsiteX46" fmla="*/ 153768 w 6198968"/>
              <a:gd name="connsiteY46" fmla="*/ 3132666 h 3526605"/>
              <a:gd name="connsiteX47" fmla="*/ 102968 w 6198968"/>
              <a:gd name="connsiteY47" fmla="*/ 3031066 h 3526605"/>
              <a:gd name="connsiteX48" fmla="*/ 86035 w 6198968"/>
              <a:gd name="connsiteY48" fmla="*/ 2963333 h 3526605"/>
              <a:gd name="connsiteX49" fmla="*/ 52168 w 6198968"/>
              <a:gd name="connsiteY49" fmla="*/ 2895600 h 3526605"/>
              <a:gd name="connsiteX50" fmla="*/ 35235 w 6198968"/>
              <a:gd name="connsiteY50" fmla="*/ 2844800 h 3526605"/>
              <a:gd name="connsiteX51" fmla="*/ 18302 w 6198968"/>
              <a:gd name="connsiteY51" fmla="*/ 2709333 h 3526605"/>
              <a:gd name="connsiteX52" fmla="*/ 1368 w 6198968"/>
              <a:gd name="connsiteY52" fmla="*/ 2641600 h 3526605"/>
              <a:gd name="connsiteX53" fmla="*/ 69102 w 6198968"/>
              <a:gd name="connsiteY53" fmla="*/ 2540000 h 3526605"/>
              <a:gd name="connsiteX54" fmla="*/ 136835 w 6198968"/>
              <a:gd name="connsiteY54" fmla="*/ 2455333 h 3526605"/>
              <a:gd name="connsiteX55" fmla="*/ 170702 w 6198968"/>
              <a:gd name="connsiteY55" fmla="*/ 2404533 h 3526605"/>
              <a:gd name="connsiteX56" fmla="*/ 255368 w 6198968"/>
              <a:gd name="connsiteY56" fmla="*/ 2286000 h 3526605"/>
              <a:gd name="connsiteX57" fmla="*/ 272302 w 6198968"/>
              <a:gd name="connsiteY57" fmla="*/ 2235200 h 3526605"/>
              <a:gd name="connsiteX58" fmla="*/ 306168 w 6198968"/>
              <a:gd name="connsiteY58" fmla="*/ 2167466 h 3526605"/>
              <a:gd name="connsiteX59" fmla="*/ 306168 w 6198968"/>
              <a:gd name="connsiteY59" fmla="*/ 1947333 h 3526605"/>
              <a:gd name="connsiteX60" fmla="*/ 289235 w 6198968"/>
              <a:gd name="connsiteY60" fmla="*/ 1608666 h 3526605"/>
              <a:gd name="connsiteX61" fmla="*/ 272302 w 6198968"/>
              <a:gd name="connsiteY61" fmla="*/ 1557866 h 3526605"/>
              <a:gd name="connsiteX62" fmla="*/ 204568 w 6198968"/>
              <a:gd name="connsiteY62" fmla="*/ 1320800 h 3526605"/>
              <a:gd name="connsiteX63" fmla="*/ 136835 w 6198968"/>
              <a:gd name="connsiteY63" fmla="*/ 1185333 h 3526605"/>
              <a:gd name="connsiteX64" fmla="*/ 119902 w 6198968"/>
              <a:gd name="connsiteY64" fmla="*/ 1100666 h 3526605"/>
              <a:gd name="connsiteX65" fmla="*/ 102968 w 6198968"/>
              <a:gd name="connsiteY65" fmla="*/ 1032933 h 3526605"/>
              <a:gd name="connsiteX66" fmla="*/ 69102 w 6198968"/>
              <a:gd name="connsiteY66" fmla="*/ 880533 h 3526605"/>
              <a:gd name="connsiteX67" fmla="*/ 86035 w 6198968"/>
              <a:gd name="connsiteY67" fmla="*/ 626533 h 3526605"/>
              <a:gd name="connsiteX68" fmla="*/ 153768 w 6198968"/>
              <a:gd name="connsiteY68" fmla="*/ 592666 h 3526605"/>
              <a:gd name="connsiteX69" fmla="*/ 187635 w 6198968"/>
              <a:gd name="connsiteY69" fmla="*/ 541866 h 3526605"/>
              <a:gd name="connsiteX70" fmla="*/ 221502 w 6198968"/>
              <a:gd name="connsiteY70" fmla="*/ 440266 h 3526605"/>
              <a:gd name="connsiteX71" fmla="*/ 255368 w 6198968"/>
              <a:gd name="connsiteY71" fmla="*/ 389466 h 3526605"/>
              <a:gd name="connsiteX72" fmla="*/ 272302 w 6198968"/>
              <a:gd name="connsiteY72" fmla="*/ 338666 h 3526605"/>
              <a:gd name="connsiteX73" fmla="*/ 340035 w 6198968"/>
              <a:gd name="connsiteY73" fmla="*/ 220133 h 3526605"/>
              <a:gd name="connsiteX74" fmla="*/ 373902 w 6198968"/>
              <a:gd name="connsiteY74" fmla="*/ 118533 h 3526605"/>
              <a:gd name="connsiteX75" fmla="*/ 390835 w 6198968"/>
              <a:gd name="connsiteY75" fmla="*/ 50800 h 3526605"/>
              <a:gd name="connsiteX76" fmla="*/ 458568 w 6198968"/>
              <a:gd name="connsiteY76" fmla="*/ 33866 h 3526605"/>
              <a:gd name="connsiteX77" fmla="*/ 610968 w 6198968"/>
              <a:gd name="connsiteY77" fmla="*/ 33866 h 3526605"/>
              <a:gd name="connsiteX78" fmla="*/ 6046568 w 6198968"/>
              <a:gd name="connsiteY78" fmla="*/ 0 h 35266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</a:cxnLst>
            <a:rect l="l" t="t" r="r" b="b"/>
            <a:pathLst>
              <a:path w="6198968" h="3526605">
                <a:moveTo>
                  <a:pt x="6046568" y="0"/>
                </a:moveTo>
                <a:lnTo>
                  <a:pt x="6046568" y="0"/>
                </a:lnTo>
                <a:cubicBezTo>
                  <a:pt x="6007057" y="33867"/>
                  <a:pt x="5968311" y="68647"/>
                  <a:pt x="5928035" y="101600"/>
                </a:cubicBezTo>
                <a:cubicBezTo>
                  <a:pt x="5906192" y="119471"/>
                  <a:pt x="5881541" y="133816"/>
                  <a:pt x="5860302" y="152400"/>
                </a:cubicBezTo>
                <a:cubicBezTo>
                  <a:pt x="5836272" y="173426"/>
                  <a:pt x="5815146" y="197555"/>
                  <a:pt x="5792568" y="220133"/>
                </a:cubicBezTo>
                <a:cubicBezTo>
                  <a:pt x="5778796" y="261451"/>
                  <a:pt x="5774595" y="288906"/>
                  <a:pt x="5741768" y="321733"/>
                </a:cubicBezTo>
                <a:cubicBezTo>
                  <a:pt x="5727377" y="336124"/>
                  <a:pt x="5704582" y="340473"/>
                  <a:pt x="5690968" y="355600"/>
                </a:cubicBezTo>
                <a:cubicBezTo>
                  <a:pt x="5653209" y="397555"/>
                  <a:pt x="5589368" y="491066"/>
                  <a:pt x="5589368" y="491066"/>
                </a:cubicBezTo>
                <a:cubicBezTo>
                  <a:pt x="5549658" y="610200"/>
                  <a:pt x="5609323" y="471112"/>
                  <a:pt x="5504702" y="575733"/>
                </a:cubicBezTo>
                <a:cubicBezTo>
                  <a:pt x="5332829" y="747606"/>
                  <a:pt x="5595765" y="560179"/>
                  <a:pt x="5420035" y="677333"/>
                </a:cubicBezTo>
                <a:cubicBezTo>
                  <a:pt x="5414391" y="694266"/>
                  <a:pt x="5413003" y="713281"/>
                  <a:pt x="5403102" y="728133"/>
                </a:cubicBezTo>
                <a:cubicBezTo>
                  <a:pt x="5377026" y="767247"/>
                  <a:pt x="5338986" y="787810"/>
                  <a:pt x="5301502" y="812800"/>
                </a:cubicBezTo>
                <a:cubicBezTo>
                  <a:pt x="5211190" y="948267"/>
                  <a:pt x="5329725" y="784578"/>
                  <a:pt x="5216835" y="897466"/>
                </a:cubicBezTo>
                <a:cubicBezTo>
                  <a:pt x="5202444" y="911857"/>
                  <a:pt x="5195997" y="932632"/>
                  <a:pt x="5182968" y="948266"/>
                </a:cubicBezTo>
                <a:cubicBezTo>
                  <a:pt x="5167637" y="966663"/>
                  <a:pt x="5149101" y="982133"/>
                  <a:pt x="5132168" y="999066"/>
                </a:cubicBezTo>
                <a:cubicBezTo>
                  <a:pt x="5120879" y="1021644"/>
                  <a:pt x="5111681" y="1045394"/>
                  <a:pt x="5098302" y="1066800"/>
                </a:cubicBezTo>
                <a:cubicBezTo>
                  <a:pt x="5083344" y="1090732"/>
                  <a:pt x="5061504" y="1110029"/>
                  <a:pt x="5047502" y="1134533"/>
                </a:cubicBezTo>
                <a:cubicBezTo>
                  <a:pt x="4988882" y="1237117"/>
                  <a:pt x="5075959" y="1139941"/>
                  <a:pt x="4996702" y="1219200"/>
                </a:cubicBezTo>
                <a:lnTo>
                  <a:pt x="4776568" y="1540933"/>
                </a:lnTo>
                <a:lnTo>
                  <a:pt x="5386168" y="2387600"/>
                </a:lnTo>
                <a:lnTo>
                  <a:pt x="5504702" y="2709333"/>
                </a:lnTo>
                <a:cubicBezTo>
                  <a:pt x="5549857" y="2731911"/>
                  <a:pt x="5597576" y="2749962"/>
                  <a:pt x="5640168" y="2777066"/>
                </a:cubicBezTo>
                <a:cubicBezTo>
                  <a:pt x="5736594" y="2838428"/>
                  <a:pt x="5642412" y="2845549"/>
                  <a:pt x="5792568" y="2895600"/>
                </a:cubicBezTo>
                <a:lnTo>
                  <a:pt x="5894168" y="2929466"/>
                </a:lnTo>
                <a:cubicBezTo>
                  <a:pt x="5905457" y="2946399"/>
                  <a:pt x="5913644" y="2965875"/>
                  <a:pt x="5928035" y="2980266"/>
                </a:cubicBezTo>
                <a:cubicBezTo>
                  <a:pt x="5942426" y="2994657"/>
                  <a:pt x="5968049" y="2996875"/>
                  <a:pt x="5978835" y="3014133"/>
                </a:cubicBezTo>
                <a:cubicBezTo>
                  <a:pt x="5997755" y="3044405"/>
                  <a:pt x="6001413" y="3081866"/>
                  <a:pt x="6012702" y="3115733"/>
                </a:cubicBezTo>
                <a:cubicBezTo>
                  <a:pt x="6018346" y="3132666"/>
                  <a:pt x="6019734" y="3151682"/>
                  <a:pt x="6029635" y="3166533"/>
                </a:cubicBezTo>
                <a:cubicBezTo>
                  <a:pt x="6119947" y="3302000"/>
                  <a:pt x="6001413" y="3138311"/>
                  <a:pt x="6114302" y="3251200"/>
                </a:cubicBezTo>
                <a:cubicBezTo>
                  <a:pt x="6134258" y="3271156"/>
                  <a:pt x="6147035" y="3297252"/>
                  <a:pt x="6165102" y="3318933"/>
                </a:cubicBezTo>
                <a:cubicBezTo>
                  <a:pt x="6175322" y="3331198"/>
                  <a:pt x="6187679" y="3341511"/>
                  <a:pt x="6198968" y="3352800"/>
                </a:cubicBezTo>
                <a:lnTo>
                  <a:pt x="6198968" y="3352800"/>
                </a:lnTo>
                <a:lnTo>
                  <a:pt x="5199902" y="3420533"/>
                </a:lnTo>
                <a:cubicBezTo>
                  <a:pt x="5052577" y="3436902"/>
                  <a:pt x="4985839" y="3446059"/>
                  <a:pt x="4827368" y="3454400"/>
                </a:cubicBezTo>
                <a:cubicBezTo>
                  <a:pt x="4686339" y="3461823"/>
                  <a:pt x="4545146" y="3465689"/>
                  <a:pt x="4404035" y="3471333"/>
                </a:cubicBezTo>
                <a:cubicBezTo>
                  <a:pt x="4106353" y="3570561"/>
                  <a:pt x="4325731" y="3510294"/>
                  <a:pt x="3675902" y="3488266"/>
                </a:cubicBezTo>
                <a:cubicBezTo>
                  <a:pt x="3551667" y="3484055"/>
                  <a:pt x="3427546" y="3476977"/>
                  <a:pt x="3303368" y="3471333"/>
                </a:cubicBezTo>
                <a:cubicBezTo>
                  <a:pt x="1705723" y="3506446"/>
                  <a:pt x="2273654" y="3454079"/>
                  <a:pt x="1593102" y="3522133"/>
                </a:cubicBezTo>
                <a:cubicBezTo>
                  <a:pt x="1378613" y="3516489"/>
                  <a:pt x="1163967" y="3515169"/>
                  <a:pt x="949635" y="3505200"/>
                </a:cubicBezTo>
                <a:cubicBezTo>
                  <a:pt x="887957" y="3502331"/>
                  <a:pt x="867160" y="3486473"/>
                  <a:pt x="814168" y="3471333"/>
                </a:cubicBezTo>
                <a:cubicBezTo>
                  <a:pt x="791791" y="3464940"/>
                  <a:pt x="768812" y="3460794"/>
                  <a:pt x="746435" y="3454400"/>
                </a:cubicBezTo>
                <a:cubicBezTo>
                  <a:pt x="729272" y="3449496"/>
                  <a:pt x="713328" y="3439825"/>
                  <a:pt x="695635" y="3437466"/>
                </a:cubicBezTo>
                <a:cubicBezTo>
                  <a:pt x="628263" y="3428483"/>
                  <a:pt x="560066" y="3427296"/>
                  <a:pt x="492435" y="3420533"/>
                </a:cubicBezTo>
                <a:cubicBezTo>
                  <a:pt x="288096" y="3400100"/>
                  <a:pt x="427820" y="3403600"/>
                  <a:pt x="272302" y="3403600"/>
                </a:cubicBezTo>
                <a:lnTo>
                  <a:pt x="221502" y="3335866"/>
                </a:lnTo>
                <a:cubicBezTo>
                  <a:pt x="210213" y="3285066"/>
                  <a:pt x="204091" y="3232835"/>
                  <a:pt x="187635" y="3183466"/>
                </a:cubicBezTo>
                <a:cubicBezTo>
                  <a:pt x="181199" y="3164159"/>
                  <a:pt x="162869" y="3150869"/>
                  <a:pt x="153768" y="3132666"/>
                </a:cubicBezTo>
                <a:cubicBezTo>
                  <a:pt x="83661" y="2992452"/>
                  <a:pt x="200026" y="3176652"/>
                  <a:pt x="102968" y="3031066"/>
                </a:cubicBezTo>
                <a:cubicBezTo>
                  <a:pt x="97324" y="3008488"/>
                  <a:pt x="94207" y="2985124"/>
                  <a:pt x="86035" y="2963333"/>
                </a:cubicBezTo>
                <a:cubicBezTo>
                  <a:pt x="77172" y="2939698"/>
                  <a:pt x="62112" y="2918802"/>
                  <a:pt x="52168" y="2895600"/>
                </a:cubicBezTo>
                <a:cubicBezTo>
                  <a:pt x="45137" y="2879194"/>
                  <a:pt x="40879" y="2861733"/>
                  <a:pt x="35235" y="2844800"/>
                </a:cubicBezTo>
                <a:cubicBezTo>
                  <a:pt x="29591" y="2799644"/>
                  <a:pt x="25783" y="2754221"/>
                  <a:pt x="18302" y="2709333"/>
                </a:cubicBezTo>
                <a:cubicBezTo>
                  <a:pt x="14476" y="2686377"/>
                  <a:pt x="-5319" y="2663891"/>
                  <a:pt x="1368" y="2641600"/>
                </a:cubicBezTo>
                <a:cubicBezTo>
                  <a:pt x="13064" y="2602614"/>
                  <a:pt x="69102" y="2540000"/>
                  <a:pt x="69102" y="2540000"/>
                </a:cubicBezTo>
                <a:cubicBezTo>
                  <a:pt x="102067" y="2441104"/>
                  <a:pt x="60242" y="2531926"/>
                  <a:pt x="136835" y="2455333"/>
                </a:cubicBezTo>
                <a:cubicBezTo>
                  <a:pt x="151226" y="2440942"/>
                  <a:pt x="158873" y="2421094"/>
                  <a:pt x="170702" y="2404533"/>
                </a:cubicBezTo>
                <a:cubicBezTo>
                  <a:pt x="183490" y="2386629"/>
                  <a:pt x="242063" y="2312610"/>
                  <a:pt x="255368" y="2286000"/>
                </a:cubicBezTo>
                <a:cubicBezTo>
                  <a:pt x="263350" y="2270035"/>
                  <a:pt x="265271" y="2251606"/>
                  <a:pt x="272302" y="2235200"/>
                </a:cubicBezTo>
                <a:cubicBezTo>
                  <a:pt x="282246" y="2211998"/>
                  <a:pt x="294879" y="2190044"/>
                  <a:pt x="306168" y="2167466"/>
                </a:cubicBezTo>
                <a:cubicBezTo>
                  <a:pt x="336122" y="2017701"/>
                  <a:pt x="320197" y="2143733"/>
                  <a:pt x="306168" y="1947333"/>
                </a:cubicBezTo>
                <a:cubicBezTo>
                  <a:pt x="298115" y="1834590"/>
                  <a:pt x="299027" y="1721271"/>
                  <a:pt x="289235" y="1608666"/>
                </a:cubicBezTo>
                <a:cubicBezTo>
                  <a:pt x="287689" y="1590884"/>
                  <a:pt x="276998" y="1575086"/>
                  <a:pt x="272302" y="1557866"/>
                </a:cubicBezTo>
                <a:cubicBezTo>
                  <a:pt x="259280" y="1510120"/>
                  <a:pt x="230526" y="1372715"/>
                  <a:pt x="204568" y="1320800"/>
                </a:cubicBezTo>
                <a:lnTo>
                  <a:pt x="136835" y="1185333"/>
                </a:lnTo>
                <a:cubicBezTo>
                  <a:pt x="131191" y="1157111"/>
                  <a:pt x="126146" y="1128762"/>
                  <a:pt x="119902" y="1100666"/>
                </a:cubicBezTo>
                <a:cubicBezTo>
                  <a:pt x="114853" y="1077948"/>
                  <a:pt x="107532" y="1055754"/>
                  <a:pt x="102968" y="1032933"/>
                </a:cubicBezTo>
                <a:cubicBezTo>
                  <a:pt x="73165" y="883918"/>
                  <a:pt x="102058" y="979402"/>
                  <a:pt x="69102" y="880533"/>
                </a:cubicBezTo>
                <a:cubicBezTo>
                  <a:pt x="74746" y="795866"/>
                  <a:pt x="62092" y="707940"/>
                  <a:pt x="86035" y="626533"/>
                </a:cubicBezTo>
                <a:cubicBezTo>
                  <a:pt x="93158" y="602316"/>
                  <a:pt x="134376" y="608826"/>
                  <a:pt x="153768" y="592666"/>
                </a:cubicBezTo>
                <a:cubicBezTo>
                  <a:pt x="169402" y="579637"/>
                  <a:pt x="176346" y="558799"/>
                  <a:pt x="187635" y="541866"/>
                </a:cubicBezTo>
                <a:cubicBezTo>
                  <a:pt x="198924" y="507999"/>
                  <a:pt x="201700" y="469969"/>
                  <a:pt x="221502" y="440266"/>
                </a:cubicBezTo>
                <a:cubicBezTo>
                  <a:pt x="232791" y="423333"/>
                  <a:pt x="246267" y="407669"/>
                  <a:pt x="255368" y="389466"/>
                </a:cubicBezTo>
                <a:cubicBezTo>
                  <a:pt x="263350" y="373501"/>
                  <a:pt x="265271" y="355072"/>
                  <a:pt x="272302" y="338666"/>
                </a:cubicBezTo>
                <a:cubicBezTo>
                  <a:pt x="298084" y="278507"/>
                  <a:pt x="306021" y="271154"/>
                  <a:pt x="340035" y="220133"/>
                </a:cubicBezTo>
                <a:lnTo>
                  <a:pt x="373902" y="118533"/>
                </a:lnTo>
                <a:cubicBezTo>
                  <a:pt x="392620" y="62379"/>
                  <a:pt x="390835" y="85582"/>
                  <a:pt x="390835" y="50800"/>
                </a:cubicBezTo>
                <a:lnTo>
                  <a:pt x="458568" y="33866"/>
                </a:lnTo>
                <a:lnTo>
                  <a:pt x="610968" y="33866"/>
                </a:lnTo>
                <a:lnTo>
                  <a:pt x="6046568" y="0"/>
                </a:lnTo>
                <a:close/>
              </a:path>
            </a:pathLst>
          </a:custGeom>
          <a:solidFill>
            <a:srgbClr val="B9DA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2800" dirty="0">
              <a:ln w="0"/>
              <a:solidFill>
                <a:schemeClr val="tx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38" name="文本框 4"/>
          <p:cNvSpPr txBox="1"/>
          <p:nvPr/>
        </p:nvSpPr>
        <p:spPr>
          <a:xfrm>
            <a:off x="6885448" y="5106982"/>
            <a:ext cx="2718940" cy="369332"/>
          </a:xfrm>
          <a:prstGeom prst="rect">
            <a:avLst/>
          </a:prstGeom>
          <a:solidFill>
            <a:schemeClr val="bg1"/>
          </a:solidFill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dirty="0">
                <a:solidFill>
                  <a:srgbClr val="000000"/>
                </a:solidFill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endParaRPr lang="zh-CN" altLang="en-U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nk Free" panose="03080402000500000000" pitchFamily="2" charset="0"/>
              <a:ea typeface="方正仿宋简体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6884683" y="5108014"/>
            <a:ext cx="271970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rgbClr val="000000"/>
                </a:solidFill>
                <a:ea typeface="宋体" panose="02010600030101010101" pitchFamily="2" charset="-122"/>
                <a:cs typeface="宋体" panose="02010600030101010101" pitchFamily="2" charset="-122"/>
              </a:rPr>
              <a:t>  </a:t>
            </a:r>
            <a:r>
              <a:rPr lang="zh-CN" altLang="zh-CN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备注：在</a:t>
            </a:r>
            <a:r>
              <a:rPr lang="zh-CN" altLang="en-US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圣经中出现</a:t>
            </a:r>
            <a:r>
              <a:rPr lang="en-US" altLang="zh-CN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1</a:t>
            </a:r>
            <a:r>
              <a:rPr lang="zh-CN" altLang="en-US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处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5021743" y="1142230"/>
            <a:ext cx="99143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谆</a:t>
            </a: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2" cstate="print">
            <a:duotone>
              <a:prstClr val="black"/>
              <a:schemeClr val="accent5">
                <a:lumMod val="40000"/>
                <a:lumOff val="6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624" t="19377" r="26887" b="15785"/>
          <a:stretch>
            <a:fillRect/>
          </a:stretch>
        </p:blipFill>
        <p:spPr>
          <a:xfrm>
            <a:off x="4262140" y="1256260"/>
            <a:ext cx="480071" cy="480071"/>
          </a:xfrm>
          <a:custGeom>
            <a:avLst/>
            <a:gdLst>
              <a:gd name="connsiteX0" fmla="*/ 857937 w 1715874"/>
              <a:gd name="connsiteY0" fmla="*/ 0 h 1715874"/>
              <a:gd name="connsiteX1" fmla="*/ 1715874 w 1715874"/>
              <a:gd name="connsiteY1" fmla="*/ 857937 h 1715874"/>
              <a:gd name="connsiteX2" fmla="*/ 857937 w 1715874"/>
              <a:gd name="connsiteY2" fmla="*/ 1715874 h 1715874"/>
              <a:gd name="connsiteX3" fmla="*/ 0 w 1715874"/>
              <a:gd name="connsiteY3" fmla="*/ 857937 h 1715874"/>
              <a:gd name="connsiteX4" fmla="*/ 857937 w 1715874"/>
              <a:gd name="connsiteY4" fmla="*/ 0 h 17158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15874" h="1715874">
                <a:moveTo>
                  <a:pt x="857937" y="0"/>
                </a:moveTo>
                <a:cubicBezTo>
                  <a:pt x="1331763" y="0"/>
                  <a:pt x="1715874" y="384111"/>
                  <a:pt x="1715874" y="857937"/>
                </a:cubicBezTo>
                <a:cubicBezTo>
                  <a:pt x="1715874" y="1331763"/>
                  <a:pt x="1331763" y="1715874"/>
                  <a:pt x="857937" y="1715874"/>
                </a:cubicBezTo>
                <a:cubicBezTo>
                  <a:pt x="384111" y="1715874"/>
                  <a:pt x="0" y="1331763"/>
                  <a:pt x="0" y="857937"/>
                </a:cubicBezTo>
                <a:cubicBezTo>
                  <a:pt x="0" y="384111"/>
                  <a:pt x="384111" y="0"/>
                  <a:pt x="857937" y="0"/>
                </a:cubicBezTo>
                <a:close/>
              </a:path>
            </a:pathLst>
          </a:custGeom>
        </p:spPr>
      </p:pic>
      <p:sp>
        <p:nvSpPr>
          <p:cNvPr id="6" name="文本框 5"/>
          <p:cNvSpPr txBox="1"/>
          <p:nvPr/>
        </p:nvSpPr>
        <p:spPr>
          <a:xfrm>
            <a:off x="2383858" y="2431339"/>
            <a:ext cx="6411825" cy="26765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  </a:t>
            </a:r>
            <a:r>
              <a:rPr lang="zh-CN" altLang="zh-CN" sz="280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创</a:t>
            </a:r>
            <a:r>
              <a:rPr lang="zh-CN" altLang="en-US" sz="280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世记</a:t>
            </a:r>
            <a:r>
              <a:rPr lang="en-US" altLang="zh-CN" sz="280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 43:3  </a:t>
            </a:r>
            <a:r>
              <a:rPr lang="zh-CN" altLang="zh-CN" sz="280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犹大对他说：</a:t>
            </a:r>
            <a:r>
              <a:rPr lang="en-US" altLang="zh-CN" sz="280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“</a:t>
            </a:r>
            <a:r>
              <a:rPr lang="zh-CN" altLang="zh-CN" sz="280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那人</a:t>
            </a:r>
            <a:r>
              <a:rPr lang="zh-CN" altLang="zh-CN" sz="2800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谆谆</a:t>
            </a:r>
            <a:r>
              <a:rPr lang="zh-CN" altLang="zh-CN" sz="280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（</a:t>
            </a:r>
            <a:r>
              <a:rPr lang="en-US" altLang="zh-CN" sz="2800" dirty="0" err="1">
                <a:effectLst/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zhūn</a:t>
            </a:r>
            <a:r>
              <a:rPr lang="zh-CN" altLang="zh-CN" sz="2800" dirty="0">
                <a:effectLst/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 </a:t>
            </a:r>
            <a:r>
              <a:rPr lang="en-US" altLang="zh-CN" sz="2800" dirty="0" err="1">
                <a:effectLst/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zhūn</a:t>
            </a:r>
            <a:r>
              <a:rPr lang="zh-CN" altLang="zh-CN" sz="280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）</a:t>
            </a:r>
            <a:r>
              <a:rPr lang="zh-CN" altLang="zh-CN" sz="2800" dirty="0">
                <a:effectLst/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 </a:t>
            </a:r>
            <a:r>
              <a:rPr lang="zh-CN" altLang="zh-CN" sz="280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地告诫我们说：</a:t>
            </a:r>
            <a:r>
              <a:rPr lang="en-US" altLang="zh-CN" sz="280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‘</a:t>
            </a:r>
            <a:r>
              <a:rPr lang="zh-CN" altLang="zh-CN" sz="280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你们的兄弟若不与你们同来，你们就不得见我的面。</a:t>
            </a:r>
            <a:r>
              <a:rPr lang="zh-CN" altLang="zh-CN" sz="2800" dirty="0"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800" dirty="0"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”</a:t>
            </a:r>
            <a:endParaRPr kumimoji="1" lang="en-US" altLang="zh-CN" sz="2800" dirty="0">
              <a:effectLst/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bldLvl="0" animBg="1"/>
      <p:bldP spid="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9777" y="2030867"/>
            <a:ext cx="2476507" cy="2476507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5" name="文本框 4"/>
          <p:cNvSpPr txBox="1"/>
          <p:nvPr/>
        </p:nvSpPr>
        <p:spPr>
          <a:xfrm>
            <a:off x="4966900" y="2161127"/>
            <a:ext cx="1931607" cy="22159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13800" dirty="0">
                <a:solidFill>
                  <a:srgbClr val="FF0000"/>
                </a:solidFill>
                <a:effectLst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endParaRPr lang="zh-CN" altLang="en-US" sz="307000" dirty="0">
              <a:solidFill>
                <a:srgbClr val="FF0000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485057" y="1629126"/>
            <a:ext cx="1612624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4400" b="1" dirty="0">
                <a:solidFill>
                  <a:srgbClr val="333333"/>
                </a:solidFill>
                <a:effectLst/>
                <a:latin typeface="微软雅黑" panose="020B0503020204020204" charset="-122"/>
                <a:cs typeface="Times New Roman" panose="02020603050405020304" pitchFamily="18" charset="0"/>
              </a:rPr>
              <a:t>  </a:t>
            </a:r>
            <a:endParaRPr lang="zh-CN" altLang="en-US" sz="4400" b="1" dirty="0"/>
          </a:p>
        </p:txBody>
      </p:sp>
      <p:sp>
        <p:nvSpPr>
          <p:cNvPr id="6" name="文本框 5"/>
          <p:cNvSpPr txBox="1"/>
          <p:nvPr/>
        </p:nvSpPr>
        <p:spPr>
          <a:xfrm>
            <a:off x="2912734" y="1861330"/>
            <a:ext cx="1475105" cy="26460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zh-CN" sz="1660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榧</a:t>
            </a:r>
            <a:r>
              <a:rPr lang="zh-CN" altLang="zh-CN" sz="9600" b="1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 </a:t>
            </a:r>
            <a:endParaRPr lang="zh-CN" altLang="en-US" sz="19900" b="1" dirty="0"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3650286" y="1166047"/>
            <a:ext cx="2888615" cy="8299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480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fěi</a:t>
            </a:r>
            <a:r>
              <a:rPr lang="zh-CN" altLang="zh-CN" sz="48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2526385" y="4808001"/>
            <a:ext cx="7315200" cy="1092607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indent="304800">
              <a:lnSpc>
                <a:spcPts val="2625"/>
              </a:lnSpc>
            </a:pPr>
            <a:r>
              <a:rPr lang="zh-CN" altLang="zh-CN" sz="2400" dirty="0">
                <a:solidFill>
                  <a:srgbClr val="00B0F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释义：</a:t>
            </a:r>
            <a:r>
              <a:rPr lang="zh-CN" altLang="en-US" sz="2400" dirty="0">
                <a:solidFill>
                  <a:srgbClr val="00B0F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常绿乔木，种子有很硬的壳，两端尖，</a:t>
            </a:r>
            <a:endParaRPr lang="en-US" altLang="zh-CN" sz="2400" dirty="0">
              <a:solidFill>
                <a:srgbClr val="00B0F0"/>
              </a:solidFill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  <a:p>
            <a:pPr indent="304800">
              <a:lnSpc>
                <a:spcPts val="2625"/>
              </a:lnSpc>
            </a:pPr>
            <a:r>
              <a:rPr lang="zh-CN" altLang="en-US" sz="2400" dirty="0">
                <a:solidFill>
                  <a:srgbClr val="00B0F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      称“榧子”，仁可食，亦可入药、榨油。</a:t>
            </a:r>
            <a:endParaRPr lang="en-US" altLang="zh-CN" sz="2400" dirty="0">
              <a:solidFill>
                <a:srgbClr val="00B0F0"/>
              </a:solidFill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  <a:p>
            <a:pPr indent="304800">
              <a:lnSpc>
                <a:spcPts val="2625"/>
              </a:lnSpc>
            </a:pPr>
            <a:r>
              <a:rPr lang="en-US" altLang="zh-CN" sz="2400" dirty="0">
                <a:solidFill>
                  <a:srgbClr val="00B0F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      </a:t>
            </a:r>
            <a:r>
              <a:rPr lang="zh-CN" altLang="en-US" sz="2400" dirty="0">
                <a:solidFill>
                  <a:srgbClr val="00B0F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木质坚硬，可做建筑材料。通称“香榧”。</a:t>
            </a:r>
            <a:endParaRPr lang="zh-CN" altLang="zh-CN" sz="2400" dirty="0">
              <a:solidFill>
                <a:srgbClr val="00B0F0"/>
              </a:solidFill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id="{5B57AAA7-BA19-6F05-E832-AEA3353396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6911" y="2030867"/>
            <a:ext cx="2476507" cy="2476507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9" name="文本框 8">
            <a:extLst>
              <a:ext uri="{FF2B5EF4-FFF2-40B4-BE49-F238E27FC236}">
                <a16:creationId xmlns:a16="http://schemas.microsoft.com/office/drawing/2014/main" id="{28F5B18A-A802-89FF-B9FD-4356F9858105}"/>
              </a:ext>
            </a:extLst>
          </p:cNvPr>
          <p:cNvSpPr txBox="1"/>
          <p:nvPr/>
        </p:nvSpPr>
        <p:spPr>
          <a:xfrm>
            <a:off x="6756706" y="1730240"/>
            <a:ext cx="1404594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600" dirty="0">
                <a:latin typeface="楷体" panose="02010609060101010101" pitchFamily="49" charset="-122"/>
                <a:ea typeface="楷体" panose="02010609060101010101" pitchFamily="49" charset="-122"/>
                <a:cs typeface="Arial" panose="020B0604020202020204" pitchFamily="34" charset="0"/>
              </a:rPr>
              <a:t>子</a:t>
            </a: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A0DE943E-38DF-99CF-5F53-E914454AC3FA}"/>
              </a:ext>
            </a:extLst>
          </p:cNvPr>
          <p:cNvSpPr txBox="1"/>
          <p:nvPr/>
        </p:nvSpPr>
        <p:spPr>
          <a:xfrm>
            <a:off x="7459003" y="1030333"/>
            <a:ext cx="780182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4800" dirty="0"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z</a:t>
            </a:r>
            <a:r>
              <a:rPr lang="en-US" altLang="zh-CN" sz="4800" dirty="0" err="1"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i</a:t>
            </a:r>
            <a:endParaRPr lang="en-US" altLang="zh-CN" sz="4800" dirty="0">
              <a:latin typeface="Arial" panose="020B0604020202020204" pitchFamily="34" charset="0"/>
              <a:ea typeface="微软雅黑" panose="020B0503020204020204" charset="-122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图片 29"/>
          <p:cNvPicPr>
            <a:picLocks noChangeAspect="1"/>
          </p:cNvPicPr>
          <p:nvPr/>
        </p:nvPicPr>
        <p:blipFill rotWithShape="1">
          <a:blip r:embed="rId2" cstate="print">
            <a:duotone>
              <a:prstClr val="black"/>
              <a:schemeClr val="accent5">
                <a:lumMod val="40000"/>
                <a:lumOff val="6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624" t="19377" r="26887" b="15785"/>
          <a:stretch>
            <a:fillRect/>
          </a:stretch>
        </p:blipFill>
        <p:spPr>
          <a:xfrm>
            <a:off x="3824234" y="1165219"/>
            <a:ext cx="480071" cy="480071"/>
          </a:xfrm>
          <a:custGeom>
            <a:avLst/>
            <a:gdLst>
              <a:gd name="connsiteX0" fmla="*/ 857937 w 1715874"/>
              <a:gd name="connsiteY0" fmla="*/ 0 h 1715874"/>
              <a:gd name="connsiteX1" fmla="*/ 1715874 w 1715874"/>
              <a:gd name="connsiteY1" fmla="*/ 857937 h 1715874"/>
              <a:gd name="connsiteX2" fmla="*/ 857937 w 1715874"/>
              <a:gd name="connsiteY2" fmla="*/ 1715874 h 1715874"/>
              <a:gd name="connsiteX3" fmla="*/ 0 w 1715874"/>
              <a:gd name="connsiteY3" fmla="*/ 857937 h 1715874"/>
              <a:gd name="connsiteX4" fmla="*/ 857937 w 1715874"/>
              <a:gd name="connsiteY4" fmla="*/ 0 h 17158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15874" h="1715874">
                <a:moveTo>
                  <a:pt x="857937" y="0"/>
                </a:moveTo>
                <a:cubicBezTo>
                  <a:pt x="1331763" y="0"/>
                  <a:pt x="1715874" y="384111"/>
                  <a:pt x="1715874" y="857937"/>
                </a:cubicBezTo>
                <a:cubicBezTo>
                  <a:pt x="1715874" y="1331763"/>
                  <a:pt x="1331763" y="1715874"/>
                  <a:pt x="857937" y="1715874"/>
                </a:cubicBezTo>
                <a:cubicBezTo>
                  <a:pt x="384111" y="1715874"/>
                  <a:pt x="0" y="1331763"/>
                  <a:pt x="0" y="857937"/>
                </a:cubicBezTo>
                <a:cubicBezTo>
                  <a:pt x="0" y="384111"/>
                  <a:pt x="384111" y="0"/>
                  <a:pt x="857937" y="0"/>
                </a:cubicBezTo>
                <a:close/>
              </a:path>
            </a:pathLst>
          </a:cu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91285" y="1645285"/>
            <a:ext cx="9695180" cy="436054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4557619" y="1059738"/>
            <a:ext cx="274066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latin typeface="楷体" panose="02010609060101010101" pitchFamily="49" charset="-122"/>
                <a:ea typeface="楷体" panose="02010609060101010101" pitchFamily="49" charset="-122"/>
              </a:rPr>
              <a:t>榧</a:t>
            </a:r>
            <a:r>
              <a:rPr lang="zh-CN" altLang="zh-CN" sz="360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子</a:t>
            </a:r>
            <a:endParaRPr lang="zh-CN" altLang="en-US" sz="36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186933" y="2359463"/>
            <a:ext cx="8332484" cy="26765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238125">
              <a:lnSpc>
                <a:spcPct val="150000"/>
              </a:lnSpc>
            </a:pPr>
            <a:r>
              <a:rPr lang="en-US" altLang="zh-CN" sz="280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  </a:t>
            </a:r>
            <a:r>
              <a:rPr lang="zh-CN" altLang="zh-CN" sz="280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创世记</a:t>
            </a:r>
            <a:r>
              <a:rPr lang="en-US" altLang="zh-CN" sz="280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 43:11 </a:t>
            </a:r>
            <a:r>
              <a:rPr lang="zh-CN" altLang="zh-CN" sz="280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他们的父亲以色列说：</a:t>
            </a:r>
            <a:r>
              <a:rPr lang="en-US" altLang="zh-CN" sz="280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“</a:t>
            </a:r>
            <a:r>
              <a:rPr lang="zh-CN" altLang="zh-CN" sz="280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若必须如此，你们就当这样行：可以将这地土产中最好的乳香、蜂蜜、香料、没药、</a:t>
            </a:r>
            <a:r>
              <a:rPr lang="zh-CN" altLang="zh-CN" sz="2800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榧子</a:t>
            </a:r>
            <a:r>
              <a:rPr lang="zh-CN" altLang="zh-CN" sz="280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（</a:t>
            </a:r>
            <a:r>
              <a:rPr lang="en-US" altLang="zh-CN" sz="2800" dirty="0" err="1">
                <a:effectLst/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fěi</a:t>
            </a:r>
            <a:r>
              <a:rPr lang="en-US" altLang="zh-CN" sz="2800" dirty="0">
                <a:effectLst/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 zi</a:t>
            </a:r>
            <a:r>
              <a:rPr lang="zh-CN" altLang="zh-CN" sz="280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）</a:t>
            </a:r>
            <a:r>
              <a:rPr lang="zh-CN" altLang="zh-CN" sz="280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、杏仁，都取一点收在器具里，带下去送给那人作礼物。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7142829" y="5036241"/>
            <a:ext cx="2719705" cy="36830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rgbClr val="000000"/>
                </a:solidFill>
                <a:ea typeface="宋体" panose="02010600030101010101" pitchFamily="2" charset="-122"/>
                <a:cs typeface="宋体" panose="02010600030101010101" pitchFamily="2" charset="-122"/>
              </a:rPr>
              <a:t>  </a:t>
            </a:r>
            <a:r>
              <a:rPr lang="zh-CN" altLang="zh-CN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备注：在</a:t>
            </a:r>
            <a:r>
              <a:rPr lang="zh-CN" altLang="en-US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圣经中出现</a:t>
            </a:r>
            <a:r>
              <a:rPr lang="en-US" altLang="zh-CN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1</a:t>
            </a:r>
            <a:r>
              <a:rPr lang="zh-CN" altLang="en-US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处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ldLvl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1834" y="2579193"/>
            <a:ext cx="2476507" cy="2476507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6" name="文本框 5"/>
          <p:cNvSpPr txBox="1"/>
          <p:nvPr/>
        </p:nvSpPr>
        <p:spPr>
          <a:xfrm>
            <a:off x="4355634" y="2374102"/>
            <a:ext cx="1980244" cy="26460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1660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沽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5016474" y="1594428"/>
            <a:ext cx="1447998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4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等线" panose="02010600030101010101" pitchFamily="2" charset="-122"/>
              </a:rPr>
              <a:t>gū</a:t>
            </a:r>
            <a:r>
              <a:rPr lang="zh-CN" altLang="zh-CN" sz="4800" dirty="0"/>
              <a:t> </a:t>
            </a:r>
            <a:endParaRPr lang="zh-CN" altLang="en-US" sz="4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6873365" y="5275539"/>
            <a:ext cx="6094428" cy="4279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304800">
              <a:lnSpc>
                <a:spcPts val="2625"/>
              </a:lnSpc>
            </a:pPr>
            <a:r>
              <a:rPr lang="zh-CN" altLang="en-US" sz="2400" dirty="0">
                <a:solidFill>
                  <a:srgbClr val="00B0F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释义：买卖</a:t>
            </a:r>
            <a:endParaRPr lang="zh-CN" altLang="zh-CN" sz="2400" dirty="0">
              <a:solidFill>
                <a:srgbClr val="00B0F0"/>
              </a:solidFill>
              <a:effectLst/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图片 29"/>
          <p:cNvPicPr>
            <a:picLocks noChangeAspect="1"/>
          </p:cNvPicPr>
          <p:nvPr/>
        </p:nvPicPr>
        <p:blipFill rotWithShape="1">
          <a:blip r:embed="rId2" cstate="print">
            <a:duotone>
              <a:prstClr val="black"/>
              <a:schemeClr val="accent5">
                <a:lumMod val="40000"/>
                <a:lumOff val="6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624" t="19377" r="26887" b="15785"/>
          <a:stretch>
            <a:fillRect/>
          </a:stretch>
        </p:blipFill>
        <p:spPr>
          <a:xfrm>
            <a:off x="4256459" y="1243712"/>
            <a:ext cx="480071" cy="480071"/>
          </a:xfrm>
          <a:custGeom>
            <a:avLst/>
            <a:gdLst>
              <a:gd name="connsiteX0" fmla="*/ 857937 w 1715874"/>
              <a:gd name="connsiteY0" fmla="*/ 0 h 1715874"/>
              <a:gd name="connsiteX1" fmla="*/ 1715874 w 1715874"/>
              <a:gd name="connsiteY1" fmla="*/ 857937 h 1715874"/>
              <a:gd name="connsiteX2" fmla="*/ 857937 w 1715874"/>
              <a:gd name="connsiteY2" fmla="*/ 1715874 h 1715874"/>
              <a:gd name="connsiteX3" fmla="*/ 0 w 1715874"/>
              <a:gd name="connsiteY3" fmla="*/ 857937 h 1715874"/>
              <a:gd name="connsiteX4" fmla="*/ 857937 w 1715874"/>
              <a:gd name="connsiteY4" fmla="*/ 0 h 17158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15874" h="1715874">
                <a:moveTo>
                  <a:pt x="857937" y="0"/>
                </a:moveTo>
                <a:cubicBezTo>
                  <a:pt x="1331763" y="0"/>
                  <a:pt x="1715874" y="384111"/>
                  <a:pt x="1715874" y="857937"/>
                </a:cubicBezTo>
                <a:cubicBezTo>
                  <a:pt x="1715874" y="1331763"/>
                  <a:pt x="1331763" y="1715874"/>
                  <a:pt x="857937" y="1715874"/>
                </a:cubicBezTo>
                <a:cubicBezTo>
                  <a:pt x="384111" y="1715874"/>
                  <a:pt x="0" y="1331763"/>
                  <a:pt x="0" y="857937"/>
                </a:cubicBezTo>
                <a:cubicBezTo>
                  <a:pt x="0" y="384111"/>
                  <a:pt x="384111" y="0"/>
                  <a:pt x="857937" y="0"/>
                </a:cubicBezTo>
                <a:close/>
              </a:path>
            </a:pathLst>
          </a:custGeom>
        </p:spPr>
      </p:pic>
      <p:sp>
        <p:nvSpPr>
          <p:cNvPr id="29" name="文本框 4"/>
          <p:cNvSpPr txBox="1"/>
          <p:nvPr/>
        </p:nvSpPr>
        <p:spPr>
          <a:xfrm>
            <a:off x="5045162" y="1149821"/>
            <a:ext cx="2410310" cy="64516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360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沽</a:t>
            </a:r>
          </a:p>
        </p:txBody>
      </p:sp>
      <p:sp>
        <p:nvSpPr>
          <p:cNvPr id="7" name="任意多边形: 形状 6"/>
          <p:cNvSpPr/>
          <p:nvPr/>
        </p:nvSpPr>
        <p:spPr>
          <a:xfrm>
            <a:off x="1946275" y="2167255"/>
            <a:ext cx="8848090" cy="3235960"/>
          </a:xfrm>
          <a:custGeom>
            <a:avLst/>
            <a:gdLst>
              <a:gd name="connsiteX0" fmla="*/ 6046568 w 6198968"/>
              <a:gd name="connsiteY0" fmla="*/ 0 h 3526605"/>
              <a:gd name="connsiteX1" fmla="*/ 6046568 w 6198968"/>
              <a:gd name="connsiteY1" fmla="*/ 0 h 3526605"/>
              <a:gd name="connsiteX2" fmla="*/ 5928035 w 6198968"/>
              <a:gd name="connsiteY2" fmla="*/ 101600 h 3526605"/>
              <a:gd name="connsiteX3" fmla="*/ 5860302 w 6198968"/>
              <a:gd name="connsiteY3" fmla="*/ 152400 h 3526605"/>
              <a:gd name="connsiteX4" fmla="*/ 5792568 w 6198968"/>
              <a:gd name="connsiteY4" fmla="*/ 220133 h 3526605"/>
              <a:gd name="connsiteX5" fmla="*/ 5741768 w 6198968"/>
              <a:gd name="connsiteY5" fmla="*/ 321733 h 3526605"/>
              <a:gd name="connsiteX6" fmla="*/ 5690968 w 6198968"/>
              <a:gd name="connsiteY6" fmla="*/ 355600 h 3526605"/>
              <a:gd name="connsiteX7" fmla="*/ 5589368 w 6198968"/>
              <a:gd name="connsiteY7" fmla="*/ 491066 h 3526605"/>
              <a:gd name="connsiteX8" fmla="*/ 5504702 w 6198968"/>
              <a:gd name="connsiteY8" fmla="*/ 575733 h 3526605"/>
              <a:gd name="connsiteX9" fmla="*/ 5420035 w 6198968"/>
              <a:gd name="connsiteY9" fmla="*/ 677333 h 3526605"/>
              <a:gd name="connsiteX10" fmla="*/ 5403102 w 6198968"/>
              <a:gd name="connsiteY10" fmla="*/ 728133 h 3526605"/>
              <a:gd name="connsiteX11" fmla="*/ 5301502 w 6198968"/>
              <a:gd name="connsiteY11" fmla="*/ 812800 h 3526605"/>
              <a:gd name="connsiteX12" fmla="*/ 5216835 w 6198968"/>
              <a:gd name="connsiteY12" fmla="*/ 897466 h 3526605"/>
              <a:gd name="connsiteX13" fmla="*/ 5182968 w 6198968"/>
              <a:gd name="connsiteY13" fmla="*/ 948266 h 3526605"/>
              <a:gd name="connsiteX14" fmla="*/ 5132168 w 6198968"/>
              <a:gd name="connsiteY14" fmla="*/ 999066 h 3526605"/>
              <a:gd name="connsiteX15" fmla="*/ 5098302 w 6198968"/>
              <a:gd name="connsiteY15" fmla="*/ 1066800 h 3526605"/>
              <a:gd name="connsiteX16" fmla="*/ 5047502 w 6198968"/>
              <a:gd name="connsiteY16" fmla="*/ 1134533 h 3526605"/>
              <a:gd name="connsiteX17" fmla="*/ 4996702 w 6198968"/>
              <a:gd name="connsiteY17" fmla="*/ 1219200 h 3526605"/>
              <a:gd name="connsiteX18" fmla="*/ 4776568 w 6198968"/>
              <a:gd name="connsiteY18" fmla="*/ 1540933 h 3526605"/>
              <a:gd name="connsiteX19" fmla="*/ 5386168 w 6198968"/>
              <a:gd name="connsiteY19" fmla="*/ 2387600 h 3526605"/>
              <a:gd name="connsiteX20" fmla="*/ 5504702 w 6198968"/>
              <a:gd name="connsiteY20" fmla="*/ 2709333 h 3526605"/>
              <a:gd name="connsiteX21" fmla="*/ 5640168 w 6198968"/>
              <a:gd name="connsiteY21" fmla="*/ 2777066 h 3526605"/>
              <a:gd name="connsiteX22" fmla="*/ 5792568 w 6198968"/>
              <a:gd name="connsiteY22" fmla="*/ 2895600 h 3526605"/>
              <a:gd name="connsiteX23" fmla="*/ 5894168 w 6198968"/>
              <a:gd name="connsiteY23" fmla="*/ 2929466 h 3526605"/>
              <a:gd name="connsiteX24" fmla="*/ 5928035 w 6198968"/>
              <a:gd name="connsiteY24" fmla="*/ 2980266 h 3526605"/>
              <a:gd name="connsiteX25" fmla="*/ 5978835 w 6198968"/>
              <a:gd name="connsiteY25" fmla="*/ 3014133 h 3526605"/>
              <a:gd name="connsiteX26" fmla="*/ 6012702 w 6198968"/>
              <a:gd name="connsiteY26" fmla="*/ 3115733 h 3526605"/>
              <a:gd name="connsiteX27" fmla="*/ 6029635 w 6198968"/>
              <a:gd name="connsiteY27" fmla="*/ 3166533 h 3526605"/>
              <a:gd name="connsiteX28" fmla="*/ 6114302 w 6198968"/>
              <a:gd name="connsiteY28" fmla="*/ 3251200 h 3526605"/>
              <a:gd name="connsiteX29" fmla="*/ 6165102 w 6198968"/>
              <a:gd name="connsiteY29" fmla="*/ 3318933 h 3526605"/>
              <a:gd name="connsiteX30" fmla="*/ 6198968 w 6198968"/>
              <a:gd name="connsiteY30" fmla="*/ 3352800 h 3526605"/>
              <a:gd name="connsiteX31" fmla="*/ 6198968 w 6198968"/>
              <a:gd name="connsiteY31" fmla="*/ 3352800 h 3526605"/>
              <a:gd name="connsiteX32" fmla="*/ 5199902 w 6198968"/>
              <a:gd name="connsiteY32" fmla="*/ 3420533 h 3526605"/>
              <a:gd name="connsiteX33" fmla="*/ 4827368 w 6198968"/>
              <a:gd name="connsiteY33" fmla="*/ 3454400 h 3526605"/>
              <a:gd name="connsiteX34" fmla="*/ 4404035 w 6198968"/>
              <a:gd name="connsiteY34" fmla="*/ 3471333 h 3526605"/>
              <a:gd name="connsiteX35" fmla="*/ 3675902 w 6198968"/>
              <a:gd name="connsiteY35" fmla="*/ 3488266 h 3526605"/>
              <a:gd name="connsiteX36" fmla="*/ 3303368 w 6198968"/>
              <a:gd name="connsiteY36" fmla="*/ 3471333 h 3526605"/>
              <a:gd name="connsiteX37" fmla="*/ 1593102 w 6198968"/>
              <a:gd name="connsiteY37" fmla="*/ 3522133 h 3526605"/>
              <a:gd name="connsiteX38" fmla="*/ 949635 w 6198968"/>
              <a:gd name="connsiteY38" fmla="*/ 3505200 h 3526605"/>
              <a:gd name="connsiteX39" fmla="*/ 814168 w 6198968"/>
              <a:gd name="connsiteY39" fmla="*/ 3471333 h 3526605"/>
              <a:gd name="connsiteX40" fmla="*/ 746435 w 6198968"/>
              <a:gd name="connsiteY40" fmla="*/ 3454400 h 3526605"/>
              <a:gd name="connsiteX41" fmla="*/ 695635 w 6198968"/>
              <a:gd name="connsiteY41" fmla="*/ 3437466 h 3526605"/>
              <a:gd name="connsiteX42" fmla="*/ 492435 w 6198968"/>
              <a:gd name="connsiteY42" fmla="*/ 3420533 h 3526605"/>
              <a:gd name="connsiteX43" fmla="*/ 272302 w 6198968"/>
              <a:gd name="connsiteY43" fmla="*/ 3403600 h 3526605"/>
              <a:gd name="connsiteX44" fmla="*/ 221502 w 6198968"/>
              <a:gd name="connsiteY44" fmla="*/ 3335866 h 3526605"/>
              <a:gd name="connsiteX45" fmla="*/ 187635 w 6198968"/>
              <a:gd name="connsiteY45" fmla="*/ 3183466 h 3526605"/>
              <a:gd name="connsiteX46" fmla="*/ 153768 w 6198968"/>
              <a:gd name="connsiteY46" fmla="*/ 3132666 h 3526605"/>
              <a:gd name="connsiteX47" fmla="*/ 102968 w 6198968"/>
              <a:gd name="connsiteY47" fmla="*/ 3031066 h 3526605"/>
              <a:gd name="connsiteX48" fmla="*/ 86035 w 6198968"/>
              <a:gd name="connsiteY48" fmla="*/ 2963333 h 3526605"/>
              <a:gd name="connsiteX49" fmla="*/ 52168 w 6198968"/>
              <a:gd name="connsiteY49" fmla="*/ 2895600 h 3526605"/>
              <a:gd name="connsiteX50" fmla="*/ 35235 w 6198968"/>
              <a:gd name="connsiteY50" fmla="*/ 2844800 h 3526605"/>
              <a:gd name="connsiteX51" fmla="*/ 18302 w 6198968"/>
              <a:gd name="connsiteY51" fmla="*/ 2709333 h 3526605"/>
              <a:gd name="connsiteX52" fmla="*/ 1368 w 6198968"/>
              <a:gd name="connsiteY52" fmla="*/ 2641600 h 3526605"/>
              <a:gd name="connsiteX53" fmla="*/ 69102 w 6198968"/>
              <a:gd name="connsiteY53" fmla="*/ 2540000 h 3526605"/>
              <a:gd name="connsiteX54" fmla="*/ 136835 w 6198968"/>
              <a:gd name="connsiteY54" fmla="*/ 2455333 h 3526605"/>
              <a:gd name="connsiteX55" fmla="*/ 170702 w 6198968"/>
              <a:gd name="connsiteY55" fmla="*/ 2404533 h 3526605"/>
              <a:gd name="connsiteX56" fmla="*/ 255368 w 6198968"/>
              <a:gd name="connsiteY56" fmla="*/ 2286000 h 3526605"/>
              <a:gd name="connsiteX57" fmla="*/ 272302 w 6198968"/>
              <a:gd name="connsiteY57" fmla="*/ 2235200 h 3526605"/>
              <a:gd name="connsiteX58" fmla="*/ 306168 w 6198968"/>
              <a:gd name="connsiteY58" fmla="*/ 2167466 h 3526605"/>
              <a:gd name="connsiteX59" fmla="*/ 306168 w 6198968"/>
              <a:gd name="connsiteY59" fmla="*/ 1947333 h 3526605"/>
              <a:gd name="connsiteX60" fmla="*/ 289235 w 6198968"/>
              <a:gd name="connsiteY60" fmla="*/ 1608666 h 3526605"/>
              <a:gd name="connsiteX61" fmla="*/ 272302 w 6198968"/>
              <a:gd name="connsiteY61" fmla="*/ 1557866 h 3526605"/>
              <a:gd name="connsiteX62" fmla="*/ 204568 w 6198968"/>
              <a:gd name="connsiteY62" fmla="*/ 1320800 h 3526605"/>
              <a:gd name="connsiteX63" fmla="*/ 136835 w 6198968"/>
              <a:gd name="connsiteY63" fmla="*/ 1185333 h 3526605"/>
              <a:gd name="connsiteX64" fmla="*/ 119902 w 6198968"/>
              <a:gd name="connsiteY64" fmla="*/ 1100666 h 3526605"/>
              <a:gd name="connsiteX65" fmla="*/ 102968 w 6198968"/>
              <a:gd name="connsiteY65" fmla="*/ 1032933 h 3526605"/>
              <a:gd name="connsiteX66" fmla="*/ 69102 w 6198968"/>
              <a:gd name="connsiteY66" fmla="*/ 880533 h 3526605"/>
              <a:gd name="connsiteX67" fmla="*/ 86035 w 6198968"/>
              <a:gd name="connsiteY67" fmla="*/ 626533 h 3526605"/>
              <a:gd name="connsiteX68" fmla="*/ 153768 w 6198968"/>
              <a:gd name="connsiteY68" fmla="*/ 592666 h 3526605"/>
              <a:gd name="connsiteX69" fmla="*/ 187635 w 6198968"/>
              <a:gd name="connsiteY69" fmla="*/ 541866 h 3526605"/>
              <a:gd name="connsiteX70" fmla="*/ 221502 w 6198968"/>
              <a:gd name="connsiteY70" fmla="*/ 440266 h 3526605"/>
              <a:gd name="connsiteX71" fmla="*/ 255368 w 6198968"/>
              <a:gd name="connsiteY71" fmla="*/ 389466 h 3526605"/>
              <a:gd name="connsiteX72" fmla="*/ 272302 w 6198968"/>
              <a:gd name="connsiteY72" fmla="*/ 338666 h 3526605"/>
              <a:gd name="connsiteX73" fmla="*/ 340035 w 6198968"/>
              <a:gd name="connsiteY73" fmla="*/ 220133 h 3526605"/>
              <a:gd name="connsiteX74" fmla="*/ 373902 w 6198968"/>
              <a:gd name="connsiteY74" fmla="*/ 118533 h 3526605"/>
              <a:gd name="connsiteX75" fmla="*/ 390835 w 6198968"/>
              <a:gd name="connsiteY75" fmla="*/ 50800 h 3526605"/>
              <a:gd name="connsiteX76" fmla="*/ 458568 w 6198968"/>
              <a:gd name="connsiteY76" fmla="*/ 33866 h 3526605"/>
              <a:gd name="connsiteX77" fmla="*/ 610968 w 6198968"/>
              <a:gd name="connsiteY77" fmla="*/ 33866 h 3526605"/>
              <a:gd name="connsiteX78" fmla="*/ 6046568 w 6198968"/>
              <a:gd name="connsiteY78" fmla="*/ 0 h 35266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</a:cxnLst>
            <a:rect l="l" t="t" r="r" b="b"/>
            <a:pathLst>
              <a:path w="6198968" h="3526605">
                <a:moveTo>
                  <a:pt x="6046568" y="0"/>
                </a:moveTo>
                <a:lnTo>
                  <a:pt x="6046568" y="0"/>
                </a:lnTo>
                <a:cubicBezTo>
                  <a:pt x="6007057" y="33867"/>
                  <a:pt x="5968311" y="68647"/>
                  <a:pt x="5928035" y="101600"/>
                </a:cubicBezTo>
                <a:cubicBezTo>
                  <a:pt x="5906192" y="119471"/>
                  <a:pt x="5881541" y="133816"/>
                  <a:pt x="5860302" y="152400"/>
                </a:cubicBezTo>
                <a:cubicBezTo>
                  <a:pt x="5836272" y="173426"/>
                  <a:pt x="5815146" y="197555"/>
                  <a:pt x="5792568" y="220133"/>
                </a:cubicBezTo>
                <a:cubicBezTo>
                  <a:pt x="5778796" y="261451"/>
                  <a:pt x="5774595" y="288906"/>
                  <a:pt x="5741768" y="321733"/>
                </a:cubicBezTo>
                <a:cubicBezTo>
                  <a:pt x="5727377" y="336124"/>
                  <a:pt x="5704582" y="340473"/>
                  <a:pt x="5690968" y="355600"/>
                </a:cubicBezTo>
                <a:cubicBezTo>
                  <a:pt x="5653209" y="397555"/>
                  <a:pt x="5589368" y="491066"/>
                  <a:pt x="5589368" y="491066"/>
                </a:cubicBezTo>
                <a:cubicBezTo>
                  <a:pt x="5549658" y="610200"/>
                  <a:pt x="5609323" y="471112"/>
                  <a:pt x="5504702" y="575733"/>
                </a:cubicBezTo>
                <a:cubicBezTo>
                  <a:pt x="5332829" y="747606"/>
                  <a:pt x="5595765" y="560179"/>
                  <a:pt x="5420035" y="677333"/>
                </a:cubicBezTo>
                <a:cubicBezTo>
                  <a:pt x="5414391" y="694266"/>
                  <a:pt x="5413003" y="713281"/>
                  <a:pt x="5403102" y="728133"/>
                </a:cubicBezTo>
                <a:cubicBezTo>
                  <a:pt x="5377026" y="767247"/>
                  <a:pt x="5338986" y="787810"/>
                  <a:pt x="5301502" y="812800"/>
                </a:cubicBezTo>
                <a:cubicBezTo>
                  <a:pt x="5211190" y="948267"/>
                  <a:pt x="5329725" y="784578"/>
                  <a:pt x="5216835" y="897466"/>
                </a:cubicBezTo>
                <a:cubicBezTo>
                  <a:pt x="5202444" y="911857"/>
                  <a:pt x="5195997" y="932632"/>
                  <a:pt x="5182968" y="948266"/>
                </a:cubicBezTo>
                <a:cubicBezTo>
                  <a:pt x="5167637" y="966663"/>
                  <a:pt x="5149101" y="982133"/>
                  <a:pt x="5132168" y="999066"/>
                </a:cubicBezTo>
                <a:cubicBezTo>
                  <a:pt x="5120879" y="1021644"/>
                  <a:pt x="5111681" y="1045394"/>
                  <a:pt x="5098302" y="1066800"/>
                </a:cubicBezTo>
                <a:cubicBezTo>
                  <a:pt x="5083344" y="1090732"/>
                  <a:pt x="5061504" y="1110029"/>
                  <a:pt x="5047502" y="1134533"/>
                </a:cubicBezTo>
                <a:cubicBezTo>
                  <a:pt x="4988882" y="1237117"/>
                  <a:pt x="5075959" y="1139941"/>
                  <a:pt x="4996702" y="1219200"/>
                </a:cubicBezTo>
                <a:lnTo>
                  <a:pt x="4776568" y="1540933"/>
                </a:lnTo>
                <a:lnTo>
                  <a:pt x="5386168" y="2387600"/>
                </a:lnTo>
                <a:lnTo>
                  <a:pt x="5504702" y="2709333"/>
                </a:lnTo>
                <a:cubicBezTo>
                  <a:pt x="5549857" y="2731911"/>
                  <a:pt x="5597576" y="2749962"/>
                  <a:pt x="5640168" y="2777066"/>
                </a:cubicBezTo>
                <a:cubicBezTo>
                  <a:pt x="5736594" y="2838428"/>
                  <a:pt x="5642412" y="2845549"/>
                  <a:pt x="5792568" y="2895600"/>
                </a:cubicBezTo>
                <a:lnTo>
                  <a:pt x="5894168" y="2929466"/>
                </a:lnTo>
                <a:cubicBezTo>
                  <a:pt x="5905457" y="2946399"/>
                  <a:pt x="5913644" y="2965875"/>
                  <a:pt x="5928035" y="2980266"/>
                </a:cubicBezTo>
                <a:cubicBezTo>
                  <a:pt x="5942426" y="2994657"/>
                  <a:pt x="5968049" y="2996875"/>
                  <a:pt x="5978835" y="3014133"/>
                </a:cubicBezTo>
                <a:cubicBezTo>
                  <a:pt x="5997755" y="3044405"/>
                  <a:pt x="6001413" y="3081866"/>
                  <a:pt x="6012702" y="3115733"/>
                </a:cubicBezTo>
                <a:cubicBezTo>
                  <a:pt x="6018346" y="3132666"/>
                  <a:pt x="6019734" y="3151682"/>
                  <a:pt x="6029635" y="3166533"/>
                </a:cubicBezTo>
                <a:cubicBezTo>
                  <a:pt x="6119947" y="3302000"/>
                  <a:pt x="6001413" y="3138311"/>
                  <a:pt x="6114302" y="3251200"/>
                </a:cubicBezTo>
                <a:cubicBezTo>
                  <a:pt x="6134258" y="3271156"/>
                  <a:pt x="6147035" y="3297252"/>
                  <a:pt x="6165102" y="3318933"/>
                </a:cubicBezTo>
                <a:cubicBezTo>
                  <a:pt x="6175322" y="3331198"/>
                  <a:pt x="6187679" y="3341511"/>
                  <a:pt x="6198968" y="3352800"/>
                </a:cubicBezTo>
                <a:lnTo>
                  <a:pt x="6198968" y="3352800"/>
                </a:lnTo>
                <a:lnTo>
                  <a:pt x="5199902" y="3420533"/>
                </a:lnTo>
                <a:cubicBezTo>
                  <a:pt x="5052577" y="3436902"/>
                  <a:pt x="4985839" y="3446059"/>
                  <a:pt x="4827368" y="3454400"/>
                </a:cubicBezTo>
                <a:cubicBezTo>
                  <a:pt x="4686339" y="3461823"/>
                  <a:pt x="4545146" y="3465689"/>
                  <a:pt x="4404035" y="3471333"/>
                </a:cubicBezTo>
                <a:cubicBezTo>
                  <a:pt x="4106353" y="3570561"/>
                  <a:pt x="4325731" y="3510294"/>
                  <a:pt x="3675902" y="3488266"/>
                </a:cubicBezTo>
                <a:cubicBezTo>
                  <a:pt x="3551667" y="3484055"/>
                  <a:pt x="3427546" y="3476977"/>
                  <a:pt x="3303368" y="3471333"/>
                </a:cubicBezTo>
                <a:cubicBezTo>
                  <a:pt x="1705723" y="3506446"/>
                  <a:pt x="2273654" y="3454079"/>
                  <a:pt x="1593102" y="3522133"/>
                </a:cubicBezTo>
                <a:cubicBezTo>
                  <a:pt x="1378613" y="3516489"/>
                  <a:pt x="1163967" y="3515169"/>
                  <a:pt x="949635" y="3505200"/>
                </a:cubicBezTo>
                <a:cubicBezTo>
                  <a:pt x="887957" y="3502331"/>
                  <a:pt x="867160" y="3486473"/>
                  <a:pt x="814168" y="3471333"/>
                </a:cubicBezTo>
                <a:cubicBezTo>
                  <a:pt x="791791" y="3464940"/>
                  <a:pt x="768812" y="3460794"/>
                  <a:pt x="746435" y="3454400"/>
                </a:cubicBezTo>
                <a:cubicBezTo>
                  <a:pt x="729272" y="3449496"/>
                  <a:pt x="713328" y="3439825"/>
                  <a:pt x="695635" y="3437466"/>
                </a:cubicBezTo>
                <a:cubicBezTo>
                  <a:pt x="628263" y="3428483"/>
                  <a:pt x="560066" y="3427296"/>
                  <a:pt x="492435" y="3420533"/>
                </a:cubicBezTo>
                <a:cubicBezTo>
                  <a:pt x="288096" y="3400100"/>
                  <a:pt x="427820" y="3403600"/>
                  <a:pt x="272302" y="3403600"/>
                </a:cubicBezTo>
                <a:lnTo>
                  <a:pt x="221502" y="3335866"/>
                </a:lnTo>
                <a:cubicBezTo>
                  <a:pt x="210213" y="3285066"/>
                  <a:pt x="204091" y="3232835"/>
                  <a:pt x="187635" y="3183466"/>
                </a:cubicBezTo>
                <a:cubicBezTo>
                  <a:pt x="181199" y="3164159"/>
                  <a:pt x="162869" y="3150869"/>
                  <a:pt x="153768" y="3132666"/>
                </a:cubicBezTo>
                <a:cubicBezTo>
                  <a:pt x="83661" y="2992452"/>
                  <a:pt x="200026" y="3176652"/>
                  <a:pt x="102968" y="3031066"/>
                </a:cubicBezTo>
                <a:cubicBezTo>
                  <a:pt x="97324" y="3008488"/>
                  <a:pt x="94207" y="2985124"/>
                  <a:pt x="86035" y="2963333"/>
                </a:cubicBezTo>
                <a:cubicBezTo>
                  <a:pt x="77172" y="2939698"/>
                  <a:pt x="62112" y="2918802"/>
                  <a:pt x="52168" y="2895600"/>
                </a:cubicBezTo>
                <a:cubicBezTo>
                  <a:pt x="45137" y="2879194"/>
                  <a:pt x="40879" y="2861733"/>
                  <a:pt x="35235" y="2844800"/>
                </a:cubicBezTo>
                <a:cubicBezTo>
                  <a:pt x="29591" y="2799644"/>
                  <a:pt x="25783" y="2754221"/>
                  <a:pt x="18302" y="2709333"/>
                </a:cubicBezTo>
                <a:cubicBezTo>
                  <a:pt x="14476" y="2686377"/>
                  <a:pt x="-5319" y="2663891"/>
                  <a:pt x="1368" y="2641600"/>
                </a:cubicBezTo>
                <a:cubicBezTo>
                  <a:pt x="13064" y="2602614"/>
                  <a:pt x="69102" y="2540000"/>
                  <a:pt x="69102" y="2540000"/>
                </a:cubicBezTo>
                <a:cubicBezTo>
                  <a:pt x="102067" y="2441104"/>
                  <a:pt x="60242" y="2531926"/>
                  <a:pt x="136835" y="2455333"/>
                </a:cubicBezTo>
                <a:cubicBezTo>
                  <a:pt x="151226" y="2440942"/>
                  <a:pt x="158873" y="2421094"/>
                  <a:pt x="170702" y="2404533"/>
                </a:cubicBezTo>
                <a:cubicBezTo>
                  <a:pt x="183490" y="2386629"/>
                  <a:pt x="242063" y="2312610"/>
                  <a:pt x="255368" y="2286000"/>
                </a:cubicBezTo>
                <a:cubicBezTo>
                  <a:pt x="263350" y="2270035"/>
                  <a:pt x="265271" y="2251606"/>
                  <a:pt x="272302" y="2235200"/>
                </a:cubicBezTo>
                <a:cubicBezTo>
                  <a:pt x="282246" y="2211998"/>
                  <a:pt x="294879" y="2190044"/>
                  <a:pt x="306168" y="2167466"/>
                </a:cubicBezTo>
                <a:cubicBezTo>
                  <a:pt x="336122" y="2017701"/>
                  <a:pt x="320197" y="2143733"/>
                  <a:pt x="306168" y="1947333"/>
                </a:cubicBezTo>
                <a:cubicBezTo>
                  <a:pt x="298115" y="1834590"/>
                  <a:pt x="299027" y="1721271"/>
                  <a:pt x="289235" y="1608666"/>
                </a:cubicBezTo>
                <a:cubicBezTo>
                  <a:pt x="287689" y="1590884"/>
                  <a:pt x="276998" y="1575086"/>
                  <a:pt x="272302" y="1557866"/>
                </a:cubicBezTo>
                <a:cubicBezTo>
                  <a:pt x="259280" y="1510120"/>
                  <a:pt x="230526" y="1372715"/>
                  <a:pt x="204568" y="1320800"/>
                </a:cubicBezTo>
                <a:lnTo>
                  <a:pt x="136835" y="1185333"/>
                </a:lnTo>
                <a:cubicBezTo>
                  <a:pt x="131191" y="1157111"/>
                  <a:pt x="126146" y="1128762"/>
                  <a:pt x="119902" y="1100666"/>
                </a:cubicBezTo>
                <a:cubicBezTo>
                  <a:pt x="114853" y="1077948"/>
                  <a:pt x="107532" y="1055754"/>
                  <a:pt x="102968" y="1032933"/>
                </a:cubicBezTo>
                <a:cubicBezTo>
                  <a:pt x="73165" y="883918"/>
                  <a:pt x="102058" y="979402"/>
                  <a:pt x="69102" y="880533"/>
                </a:cubicBezTo>
                <a:cubicBezTo>
                  <a:pt x="74746" y="795866"/>
                  <a:pt x="62092" y="707940"/>
                  <a:pt x="86035" y="626533"/>
                </a:cubicBezTo>
                <a:cubicBezTo>
                  <a:pt x="93158" y="602316"/>
                  <a:pt x="134376" y="608826"/>
                  <a:pt x="153768" y="592666"/>
                </a:cubicBezTo>
                <a:cubicBezTo>
                  <a:pt x="169402" y="579637"/>
                  <a:pt x="176346" y="558799"/>
                  <a:pt x="187635" y="541866"/>
                </a:cubicBezTo>
                <a:cubicBezTo>
                  <a:pt x="198924" y="507999"/>
                  <a:pt x="201700" y="469969"/>
                  <a:pt x="221502" y="440266"/>
                </a:cubicBezTo>
                <a:cubicBezTo>
                  <a:pt x="232791" y="423333"/>
                  <a:pt x="246267" y="407669"/>
                  <a:pt x="255368" y="389466"/>
                </a:cubicBezTo>
                <a:cubicBezTo>
                  <a:pt x="263350" y="373501"/>
                  <a:pt x="265271" y="355072"/>
                  <a:pt x="272302" y="338666"/>
                </a:cubicBezTo>
                <a:cubicBezTo>
                  <a:pt x="298084" y="278507"/>
                  <a:pt x="306021" y="271154"/>
                  <a:pt x="340035" y="220133"/>
                </a:cubicBezTo>
                <a:lnTo>
                  <a:pt x="373902" y="118533"/>
                </a:lnTo>
                <a:cubicBezTo>
                  <a:pt x="392620" y="62379"/>
                  <a:pt x="390835" y="85582"/>
                  <a:pt x="390835" y="50800"/>
                </a:cubicBezTo>
                <a:lnTo>
                  <a:pt x="458568" y="33866"/>
                </a:lnTo>
                <a:lnTo>
                  <a:pt x="610968" y="33866"/>
                </a:lnTo>
                <a:lnTo>
                  <a:pt x="6046568" y="0"/>
                </a:lnTo>
                <a:close/>
              </a:path>
            </a:pathLst>
          </a:custGeom>
          <a:solidFill>
            <a:srgbClr val="B9DA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35" name="文本框 4"/>
          <p:cNvSpPr txBox="1"/>
          <p:nvPr/>
        </p:nvSpPr>
        <p:spPr>
          <a:xfrm>
            <a:off x="2474049" y="2626179"/>
            <a:ext cx="6948920" cy="1476375"/>
          </a:xfrm>
          <a:prstGeom prst="rect">
            <a:avLst/>
          </a:prstGeom>
          <a:noFill/>
          <a:effectLst/>
        </p:spPr>
        <p:txBody>
          <a:bodyPr vert="horz"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zh-CN" sz="280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创世记</a:t>
            </a:r>
            <a:r>
              <a:rPr lang="zh-CN" altLang="en-US" sz="280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 </a:t>
            </a:r>
            <a:r>
              <a:rPr lang="en-US" altLang="zh-CN" sz="280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46:24   </a:t>
            </a:r>
            <a:r>
              <a:rPr lang="zh-CN" altLang="zh-CN" sz="280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拿弗他利的儿子是雅薛、</a:t>
            </a:r>
            <a:r>
              <a:rPr lang="zh-CN" altLang="zh-CN" sz="3200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沽</a:t>
            </a:r>
            <a:r>
              <a:rPr lang="zh-CN" altLang="zh-CN" sz="3200" dirty="0">
                <a:solidFill>
                  <a:schemeClr val="tx1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（</a:t>
            </a:r>
            <a:r>
              <a:rPr lang="en-US" altLang="zh-CN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等线" panose="02010600030101010101" pitchFamily="2" charset="-122"/>
                <a:sym typeface="+mn-ea"/>
              </a:rPr>
              <a:t>gū</a:t>
            </a:r>
            <a:r>
              <a:rPr lang="zh-CN" altLang="zh-CN" sz="3200" dirty="0">
                <a:solidFill>
                  <a:schemeClr val="tx1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）</a:t>
            </a:r>
            <a:r>
              <a:rPr lang="zh-CN" altLang="zh-CN" sz="280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尼、耶色、示冷。</a:t>
            </a:r>
            <a:endParaRPr lang="zh-CN" altLang="en-US" sz="2800" dirty="0">
              <a:solidFill>
                <a:schemeClr val="bg2">
                  <a:lumMod val="10000"/>
                </a:schemeClr>
              </a:solidFill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  <p:sp>
        <p:nvSpPr>
          <p:cNvPr id="38" name="文本框 4"/>
          <p:cNvSpPr txBox="1"/>
          <p:nvPr/>
        </p:nvSpPr>
        <p:spPr>
          <a:xfrm>
            <a:off x="5979290" y="4513840"/>
            <a:ext cx="2718940" cy="368300"/>
          </a:xfrm>
          <a:prstGeom prst="rect">
            <a:avLst/>
          </a:prstGeom>
          <a:solidFill>
            <a:schemeClr val="bg1"/>
          </a:solidFill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1800" dirty="0">
                <a:solidFill>
                  <a:srgbClr val="000000"/>
                </a:solidFill>
                <a:effectLst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lang="zh-CN" altLang="zh-CN" sz="180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备注：在圣经中出现</a:t>
            </a:r>
            <a:r>
              <a:rPr lang="en-US" altLang="zh-CN" sz="180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4</a:t>
            </a:r>
            <a:r>
              <a:rPr lang="zh-CN" altLang="zh-CN" sz="180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处</a:t>
            </a:r>
            <a:endParaRPr lang="zh-CN" altLang="en-U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bldLvl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1834" y="2579193"/>
            <a:ext cx="2476507" cy="2476507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6" name="文本框 5"/>
          <p:cNvSpPr txBox="1"/>
          <p:nvPr/>
        </p:nvSpPr>
        <p:spPr>
          <a:xfrm>
            <a:off x="4317223" y="2373255"/>
            <a:ext cx="1980244" cy="26460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1660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圭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4849469" y="1594428"/>
            <a:ext cx="1447998" cy="8299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4800" dirty="0" err="1">
                <a:latin typeface="Arial" panose="020B0604020202020204" pitchFamily="34" charset="0"/>
                <a:cs typeface="Arial" panose="020B0604020202020204" pitchFamily="34" charset="0"/>
              </a:rPr>
              <a:t>guī</a:t>
            </a:r>
            <a:r>
              <a:rPr lang="en-US" altLang="zh-CN" sz="4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zh-CN" altLang="zh-CN" sz="4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zh-CN" altLang="en-US" sz="480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7269290" y="5426368"/>
            <a:ext cx="6094428" cy="425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304800">
              <a:lnSpc>
                <a:spcPts val="2625"/>
              </a:lnSpc>
            </a:pPr>
            <a:endParaRPr lang="zh-CN" altLang="zh-CN" sz="2400" dirty="0">
              <a:solidFill>
                <a:srgbClr val="00B0F0"/>
              </a:solidFill>
              <a:effectLst/>
              <a:latin typeface="Times New Roman" panose="02020603050405020304" pitchFamily="18" charset="0"/>
              <a:ea typeface="等线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923540" y="5257165"/>
            <a:ext cx="7470140" cy="9531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304800">
              <a:lnSpc>
                <a:spcPct val="100000"/>
              </a:lnSpc>
            </a:pPr>
            <a:r>
              <a:rPr lang="zh-CN" altLang="zh-CN" sz="2400" dirty="0">
                <a:solidFill>
                  <a:srgbClr val="00B0F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释义：是古时帝王在举行大典时手中持的</a:t>
            </a:r>
          </a:p>
          <a:p>
            <a:pPr indent="304800">
              <a:lnSpc>
                <a:spcPct val="100000"/>
              </a:lnSpc>
            </a:pPr>
            <a:r>
              <a:rPr lang="en-US" altLang="zh-CN" sz="2400" dirty="0">
                <a:solidFill>
                  <a:srgbClr val="00B0F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      </a:t>
            </a:r>
            <a:r>
              <a:rPr lang="zh-CN" altLang="zh-CN" sz="2400" dirty="0">
                <a:solidFill>
                  <a:srgbClr val="00B0F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上尖下方的玉板</a:t>
            </a:r>
            <a:r>
              <a:rPr lang="en-US" altLang="zh-CN" sz="2400" dirty="0">
                <a:solidFill>
                  <a:srgbClr val="00B0F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,</a:t>
            </a:r>
            <a:r>
              <a:rPr lang="zh-CN" altLang="zh-CN" sz="2400" dirty="0">
                <a:solidFill>
                  <a:srgbClr val="00B0F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所以</a:t>
            </a:r>
            <a:r>
              <a:rPr lang="en-US" altLang="zh-CN" sz="2400" dirty="0">
                <a:solidFill>
                  <a:srgbClr val="00B0F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,“</a:t>
            </a:r>
            <a:r>
              <a:rPr lang="zh-CN" altLang="zh-CN" sz="2400" dirty="0">
                <a:solidFill>
                  <a:srgbClr val="00B0F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圭</a:t>
            </a:r>
            <a:r>
              <a:rPr lang="en-US" altLang="zh-CN" sz="2400" dirty="0">
                <a:solidFill>
                  <a:srgbClr val="00B0F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”</a:t>
            </a:r>
            <a:r>
              <a:rPr lang="zh-CN" altLang="zh-CN" sz="2400" dirty="0">
                <a:solidFill>
                  <a:srgbClr val="00B0F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象征权柄。</a:t>
            </a:r>
            <a:r>
              <a:rPr lang="zh-CN" altLang="zh-CN" sz="3200" dirty="0">
                <a:solidFill>
                  <a:srgbClr val="00B0F0"/>
                </a:solidFill>
              </a:rPr>
              <a:t> </a:t>
            </a:r>
            <a:endParaRPr lang="zh-CN" altLang="zh-CN" sz="3200" dirty="0">
              <a:solidFill>
                <a:srgbClr val="00B0F0"/>
              </a:solidFill>
              <a:effectLst/>
              <a:latin typeface="Times New Roman" panose="02020603050405020304" pitchFamily="18" charset="0"/>
              <a:ea typeface="等线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文本框 12"/>
          <p:cNvSpPr txBox="1"/>
          <p:nvPr/>
        </p:nvSpPr>
        <p:spPr>
          <a:xfrm>
            <a:off x="7269290" y="5426368"/>
            <a:ext cx="6094428" cy="425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304800">
              <a:lnSpc>
                <a:spcPts val="2625"/>
              </a:lnSpc>
            </a:pPr>
            <a:endParaRPr lang="zh-CN" altLang="zh-CN" sz="2400" dirty="0">
              <a:solidFill>
                <a:srgbClr val="00B0F0"/>
              </a:solidFill>
              <a:effectLst/>
              <a:latin typeface="Times New Roman" panose="02020603050405020304" pitchFamily="18" charset="0"/>
              <a:ea typeface="等线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6602278" y="4649492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dirty="0"/>
              <a:t>秒懂百科</a:t>
            </a:r>
          </a:p>
        </p:txBody>
      </p:sp>
      <p:pic>
        <p:nvPicPr>
          <p:cNvPr id="2" name="孩儿爸 2022-12-12 20.17.49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762" y="4762"/>
            <a:ext cx="12187237" cy="68310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3008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7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图片 29"/>
          <p:cNvPicPr>
            <a:picLocks noChangeAspect="1"/>
          </p:cNvPicPr>
          <p:nvPr/>
        </p:nvPicPr>
        <p:blipFill rotWithShape="1">
          <a:blip r:embed="rId2" cstate="print">
            <a:duotone>
              <a:prstClr val="black"/>
              <a:schemeClr val="accent5">
                <a:lumMod val="40000"/>
                <a:lumOff val="6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624" t="19377" r="26887" b="15785"/>
          <a:stretch>
            <a:fillRect/>
          </a:stretch>
        </p:blipFill>
        <p:spPr>
          <a:xfrm>
            <a:off x="4256459" y="1243712"/>
            <a:ext cx="480071" cy="480071"/>
          </a:xfrm>
          <a:custGeom>
            <a:avLst/>
            <a:gdLst>
              <a:gd name="connsiteX0" fmla="*/ 857937 w 1715874"/>
              <a:gd name="connsiteY0" fmla="*/ 0 h 1715874"/>
              <a:gd name="connsiteX1" fmla="*/ 1715874 w 1715874"/>
              <a:gd name="connsiteY1" fmla="*/ 857937 h 1715874"/>
              <a:gd name="connsiteX2" fmla="*/ 857937 w 1715874"/>
              <a:gd name="connsiteY2" fmla="*/ 1715874 h 1715874"/>
              <a:gd name="connsiteX3" fmla="*/ 0 w 1715874"/>
              <a:gd name="connsiteY3" fmla="*/ 857937 h 1715874"/>
              <a:gd name="connsiteX4" fmla="*/ 857937 w 1715874"/>
              <a:gd name="connsiteY4" fmla="*/ 0 h 17158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15874" h="1715874">
                <a:moveTo>
                  <a:pt x="857937" y="0"/>
                </a:moveTo>
                <a:cubicBezTo>
                  <a:pt x="1331763" y="0"/>
                  <a:pt x="1715874" y="384111"/>
                  <a:pt x="1715874" y="857937"/>
                </a:cubicBezTo>
                <a:cubicBezTo>
                  <a:pt x="1715874" y="1331763"/>
                  <a:pt x="1331763" y="1715874"/>
                  <a:pt x="857937" y="1715874"/>
                </a:cubicBezTo>
                <a:cubicBezTo>
                  <a:pt x="384111" y="1715874"/>
                  <a:pt x="0" y="1331763"/>
                  <a:pt x="0" y="857937"/>
                </a:cubicBezTo>
                <a:cubicBezTo>
                  <a:pt x="0" y="384111"/>
                  <a:pt x="384111" y="0"/>
                  <a:pt x="857937" y="0"/>
                </a:cubicBezTo>
                <a:close/>
              </a:path>
            </a:pathLst>
          </a:custGeom>
        </p:spPr>
      </p:pic>
      <p:sp>
        <p:nvSpPr>
          <p:cNvPr id="29" name="文本框 4"/>
          <p:cNvSpPr txBox="1"/>
          <p:nvPr/>
        </p:nvSpPr>
        <p:spPr>
          <a:xfrm>
            <a:off x="5045162" y="1149821"/>
            <a:ext cx="2410310" cy="64516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3600" dirty="0"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圭</a:t>
            </a:r>
          </a:p>
        </p:txBody>
      </p:sp>
      <p:sp>
        <p:nvSpPr>
          <p:cNvPr id="7" name="任意多边形: 形状 6"/>
          <p:cNvSpPr/>
          <p:nvPr/>
        </p:nvSpPr>
        <p:spPr>
          <a:xfrm>
            <a:off x="1945640" y="2167255"/>
            <a:ext cx="9117965" cy="3526790"/>
          </a:xfrm>
          <a:custGeom>
            <a:avLst/>
            <a:gdLst>
              <a:gd name="connsiteX0" fmla="*/ 6046568 w 6198968"/>
              <a:gd name="connsiteY0" fmla="*/ 0 h 3526605"/>
              <a:gd name="connsiteX1" fmla="*/ 6046568 w 6198968"/>
              <a:gd name="connsiteY1" fmla="*/ 0 h 3526605"/>
              <a:gd name="connsiteX2" fmla="*/ 5928035 w 6198968"/>
              <a:gd name="connsiteY2" fmla="*/ 101600 h 3526605"/>
              <a:gd name="connsiteX3" fmla="*/ 5860302 w 6198968"/>
              <a:gd name="connsiteY3" fmla="*/ 152400 h 3526605"/>
              <a:gd name="connsiteX4" fmla="*/ 5792568 w 6198968"/>
              <a:gd name="connsiteY4" fmla="*/ 220133 h 3526605"/>
              <a:gd name="connsiteX5" fmla="*/ 5741768 w 6198968"/>
              <a:gd name="connsiteY5" fmla="*/ 321733 h 3526605"/>
              <a:gd name="connsiteX6" fmla="*/ 5690968 w 6198968"/>
              <a:gd name="connsiteY6" fmla="*/ 355600 h 3526605"/>
              <a:gd name="connsiteX7" fmla="*/ 5589368 w 6198968"/>
              <a:gd name="connsiteY7" fmla="*/ 491066 h 3526605"/>
              <a:gd name="connsiteX8" fmla="*/ 5504702 w 6198968"/>
              <a:gd name="connsiteY8" fmla="*/ 575733 h 3526605"/>
              <a:gd name="connsiteX9" fmla="*/ 5420035 w 6198968"/>
              <a:gd name="connsiteY9" fmla="*/ 677333 h 3526605"/>
              <a:gd name="connsiteX10" fmla="*/ 5403102 w 6198968"/>
              <a:gd name="connsiteY10" fmla="*/ 728133 h 3526605"/>
              <a:gd name="connsiteX11" fmla="*/ 5301502 w 6198968"/>
              <a:gd name="connsiteY11" fmla="*/ 812800 h 3526605"/>
              <a:gd name="connsiteX12" fmla="*/ 5216835 w 6198968"/>
              <a:gd name="connsiteY12" fmla="*/ 897466 h 3526605"/>
              <a:gd name="connsiteX13" fmla="*/ 5182968 w 6198968"/>
              <a:gd name="connsiteY13" fmla="*/ 948266 h 3526605"/>
              <a:gd name="connsiteX14" fmla="*/ 5132168 w 6198968"/>
              <a:gd name="connsiteY14" fmla="*/ 999066 h 3526605"/>
              <a:gd name="connsiteX15" fmla="*/ 5098302 w 6198968"/>
              <a:gd name="connsiteY15" fmla="*/ 1066800 h 3526605"/>
              <a:gd name="connsiteX16" fmla="*/ 5047502 w 6198968"/>
              <a:gd name="connsiteY16" fmla="*/ 1134533 h 3526605"/>
              <a:gd name="connsiteX17" fmla="*/ 4996702 w 6198968"/>
              <a:gd name="connsiteY17" fmla="*/ 1219200 h 3526605"/>
              <a:gd name="connsiteX18" fmla="*/ 4776568 w 6198968"/>
              <a:gd name="connsiteY18" fmla="*/ 1540933 h 3526605"/>
              <a:gd name="connsiteX19" fmla="*/ 5386168 w 6198968"/>
              <a:gd name="connsiteY19" fmla="*/ 2387600 h 3526605"/>
              <a:gd name="connsiteX20" fmla="*/ 5504702 w 6198968"/>
              <a:gd name="connsiteY20" fmla="*/ 2709333 h 3526605"/>
              <a:gd name="connsiteX21" fmla="*/ 5640168 w 6198968"/>
              <a:gd name="connsiteY21" fmla="*/ 2777066 h 3526605"/>
              <a:gd name="connsiteX22" fmla="*/ 5792568 w 6198968"/>
              <a:gd name="connsiteY22" fmla="*/ 2895600 h 3526605"/>
              <a:gd name="connsiteX23" fmla="*/ 5894168 w 6198968"/>
              <a:gd name="connsiteY23" fmla="*/ 2929466 h 3526605"/>
              <a:gd name="connsiteX24" fmla="*/ 5928035 w 6198968"/>
              <a:gd name="connsiteY24" fmla="*/ 2980266 h 3526605"/>
              <a:gd name="connsiteX25" fmla="*/ 5978835 w 6198968"/>
              <a:gd name="connsiteY25" fmla="*/ 3014133 h 3526605"/>
              <a:gd name="connsiteX26" fmla="*/ 6012702 w 6198968"/>
              <a:gd name="connsiteY26" fmla="*/ 3115733 h 3526605"/>
              <a:gd name="connsiteX27" fmla="*/ 6029635 w 6198968"/>
              <a:gd name="connsiteY27" fmla="*/ 3166533 h 3526605"/>
              <a:gd name="connsiteX28" fmla="*/ 6114302 w 6198968"/>
              <a:gd name="connsiteY28" fmla="*/ 3251200 h 3526605"/>
              <a:gd name="connsiteX29" fmla="*/ 6165102 w 6198968"/>
              <a:gd name="connsiteY29" fmla="*/ 3318933 h 3526605"/>
              <a:gd name="connsiteX30" fmla="*/ 6198968 w 6198968"/>
              <a:gd name="connsiteY30" fmla="*/ 3352800 h 3526605"/>
              <a:gd name="connsiteX31" fmla="*/ 6198968 w 6198968"/>
              <a:gd name="connsiteY31" fmla="*/ 3352800 h 3526605"/>
              <a:gd name="connsiteX32" fmla="*/ 5199902 w 6198968"/>
              <a:gd name="connsiteY32" fmla="*/ 3420533 h 3526605"/>
              <a:gd name="connsiteX33" fmla="*/ 4827368 w 6198968"/>
              <a:gd name="connsiteY33" fmla="*/ 3454400 h 3526605"/>
              <a:gd name="connsiteX34" fmla="*/ 4404035 w 6198968"/>
              <a:gd name="connsiteY34" fmla="*/ 3471333 h 3526605"/>
              <a:gd name="connsiteX35" fmla="*/ 3675902 w 6198968"/>
              <a:gd name="connsiteY35" fmla="*/ 3488266 h 3526605"/>
              <a:gd name="connsiteX36" fmla="*/ 3303368 w 6198968"/>
              <a:gd name="connsiteY36" fmla="*/ 3471333 h 3526605"/>
              <a:gd name="connsiteX37" fmla="*/ 1593102 w 6198968"/>
              <a:gd name="connsiteY37" fmla="*/ 3522133 h 3526605"/>
              <a:gd name="connsiteX38" fmla="*/ 949635 w 6198968"/>
              <a:gd name="connsiteY38" fmla="*/ 3505200 h 3526605"/>
              <a:gd name="connsiteX39" fmla="*/ 814168 w 6198968"/>
              <a:gd name="connsiteY39" fmla="*/ 3471333 h 3526605"/>
              <a:gd name="connsiteX40" fmla="*/ 746435 w 6198968"/>
              <a:gd name="connsiteY40" fmla="*/ 3454400 h 3526605"/>
              <a:gd name="connsiteX41" fmla="*/ 695635 w 6198968"/>
              <a:gd name="connsiteY41" fmla="*/ 3437466 h 3526605"/>
              <a:gd name="connsiteX42" fmla="*/ 492435 w 6198968"/>
              <a:gd name="connsiteY42" fmla="*/ 3420533 h 3526605"/>
              <a:gd name="connsiteX43" fmla="*/ 272302 w 6198968"/>
              <a:gd name="connsiteY43" fmla="*/ 3403600 h 3526605"/>
              <a:gd name="connsiteX44" fmla="*/ 221502 w 6198968"/>
              <a:gd name="connsiteY44" fmla="*/ 3335866 h 3526605"/>
              <a:gd name="connsiteX45" fmla="*/ 187635 w 6198968"/>
              <a:gd name="connsiteY45" fmla="*/ 3183466 h 3526605"/>
              <a:gd name="connsiteX46" fmla="*/ 153768 w 6198968"/>
              <a:gd name="connsiteY46" fmla="*/ 3132666 h 3526605"/>
              <a:gd name="connsiteX47" fmla="*/ 102968 w 6198968"/>
              <a:gd name="connsiteY47" fmla="*/ 3031066 h 3526605"/>
              <a:gd name="connsiteX48" fmla="*/ 86035 w 6198968"/>
              <a:gd name="connsiteY48" fmla="*/ 2963333 h 3526605"/>
              <a:gd name="connsiteX49" fmla="*/ 52168 w 6198968"/>
              <a:gd name="connsiteY49" fmla="*/ 2895600 h 3526605"/>
              <a:gd name="connsiteX50" fmla="*/ 35235 w 6198968"/>
              <a:gd name="connsiteY50" fmla="*/ 2844800 h 3526605"/>
              <a:gd name="connsiteX51" fmla="*/ 18302 w 6198968"/>
              <a:gd name="connsiteY51" fmla="*/ 2709333 h 3526605"/>
              <a:gd name="connsiteX52" fmla="*/ 1368 w 6198968"/>
              <a:gd name="connsiteY52" fmla="*/ 2641600 h 3526605"/>
              <a:gd name="connsiteX53" fmla="*/ 69102 w 6198968"/>
              <a:gd name="connsiteY53" fmla="*/ 2540000 h 3526605"/>
              <a:gd name="connsiteX54" fmla="*/ 136835 w 6198968"/>
              <a:gd name="connsiteY54" fmla="*/ 2455333 h 3526605"/>
              <a:gd name="connsiteX55" fmla="*/ 170702 w 6198968"/>
              <a:gd name="connsiteY55" fmla="*/ 2404533 h 3526605"/>
              <a:gd name="connsiteX56" fmla="*/ 255368 w 6198968"/>
              <a:gd name="connsiteY56" fmla="*/ 2286000 h 3526605"/>
              <a:gd name="connsiteX57" fmla="*/ 272302 w 6198968"/>
              <a:gd name="connsiteY57" fmla="*/ 2235200 h 3526605"/>
              <a:gd name="connsiteX58" fmla="*/ 306168 w 6198968"/>
              <a:gd name="connsiteY58" fmla="*/ 2167466 h 3526605"/>
              <a:gd name="connsiteX59" fmla="*/ 306168 w 6198968"/>
              <a:gd name="connsiteY59" fmla="*/ 1947333 h 3526605"/>
              <a:gd name="connsiteX60" fmla="*/ 289235 w 6198968"/>
              <a:gd name="connsiteY60" fmla="*/ 1608666 h 3526605"/>
              <a:gd name="connsiteX61" fmla="*/ 272302 w 6198968"/>
              <a:gd name="connsiteY61" fmla="*/ 1557866 h 3526605"/>
              <a:gd name="connsiteX62" fmla="*/ 204568 w 6198968"/>
              <a:gd name="connsiteY62" fmla="*/ 1320800 h 3526605"/>
              <a:gd name="connsiteX63" fmla="*/ 136835 w 6198968"/>
              <a:gd name="connsiteY63" fmla="*/ 1185333 h 3526605"/>
              <a:gd name="connsiteX64" fmla="*/ 119902 w 6198968"/>
              <a:gd name="connsiteY64" fmla="*/ 1100666 h 3526605"/>
              <a:gd name="connsiteX65" fmla="*/ 102968 w 6198968"/>
              <a:gd name="connsiteY65" fmla="*/ 1032933 h 3526605"/>
              <a:gd name="connsiteX66" fmla="*/ 69102 w 6198968"/>
              <a:gd name="connsiteY66" fmla="*/ 880533 h 3526605"/>
              <a:gd name="connsiteX67" fmla="*/ 86035 w 6198968"/>
              <a:gd name="connsiteY67" fmla="*/ 626533 h 3526605"/>
              <a:gd name="connsiteX68" fmla="*/ 153768 w 6198968"/>
              <a:gd name="connsiteY68" fmla="*/ 592666 h 3526605"/>
              <a:gd name="connsiteX69" fmla="*/ 187635 w 6198968"/>
              <a:gd name="connsiteY69" fmla="*/ 541866 h 3526605"/>
              <a:gd name="connsiteX70" fmla="*/ 221502 w 6198968"/>
              <a:gd name="connsiteY70" fmla="*/ 440266 h 3526605"/>
              <a:gd name="connsiteX71" fmla="*/ 255368 w 6198968"/>
              <a:gd name="connsiteY71" fmla="*/ 389466 h 3526605"/>
              <a:gd name="connsiteX72" fmla="*/ 272302 w 6198968"/>
              <a:gd name="connsiteY72" fmla="*/ 338666 h 3526605"/>
              <a:gd name="connsiteX73" fmla="*/ 340035 w 6198968"/>
              <a:gd name="connsiteY73" fmla="*/ 220133 h 3526605"/>
              <a:gd name="connsiteX74" fmla="*/ 373902 w 6198968"/>
              <a:gd name="connsiteY74" fmla="*/ 118533 h 3526605"/>
              <a:gd name="connsiteX75" fmla="*/ 390835 w 6198968"/>
              <a:gd name="connsiteY75" fmla="*/ 50800 h 3526605"/>
              <a:gd name="connsiteX76" fmla="*/ 458568 w 6198968"/>
              <a:gd name="connsiteY76" fmla="*/ 33866 h 3526605"/>
              <a:gd name="connsiteX77" fmla="*/ 610968 w 6198968"/>
              <a:gd name="connsiteY77" fmla="*/ 33866 h 3526605"/>
              <a:gd name="connsiteX78" fmla="*/ 6046568 w 6198968"/>
              <a:gd name="connsiteY78" fmla="*/ 0 h 35266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</a:cxnLst>
            <a:rect l="l" t="t" r="r" b="b"/>
            <a:pathLst>
              <a:path w="6198968" h="3526605">
                <a:moveTo>
                  <a:pt x="6046568" y="0"/>
                </a:moveTo>
                <a:lnTo>
                  <a:pt x="6046568" y="0"/>
                </a:lnTo>
                <a:cubicBezTo>
                  <a:pt x="6007057" y="33867"/>
                  <a:pt x="5968311" y="68647"/>
                  <a:pt x="5928035" y="101600"/>
                </a:cubicBezTo>
                <a:cubicBezTo>
                  <a:pt x="5906192" y="119471"/>
                  <a:pt x="5881541" y="133816"/>
                  <a:pt x="5860302" y="152400"/>
                </a:cubicBezTo>
                <a:cubicBezTo>
                  <a:pt x="5836272" y="173426"/>
                  <a:pt x="5815146" y="197555"/>
                  <a:pt x="5792568" y="220133"/>
                </a:cubicBezTo>
                <a:cubicBezTo>
                  <a:pt x="5778796" y="261451"/>
                  <a:pt x="5774595" y="288906"/>
                  <a:pt x="5741768" y="321733"/>
                </a:cubicBezTo>
                <a:cubicBezTo>
                  <a:pt x="5727377" y="336124"/>
                  <a:pt x="5704582" y="340473"/>
                  <a:pt x="5690968" y="355600"/>
                </a:cubicBezTo>
                <a:cubicBezTo>
                  <a:pt x="5653209" y="397555"/>
                  <a:pt x="5589368" y="491066"/>
                  <a:pt x="5589368" y="491066"/>
                </a:cubicBezTo>
                <a:cubicBezTo>
                  <a:pt x="5549658" y="610200"/>
                  <a:pt x="5609323" y="471112"/>
                  <a:pt x="5504702" y="575733"/>
                </a:cubicBezTo>
                <a:cubicBezTo>
                  <a:pt x="5332829" y="747606"/>
                  <a:pt x="5595765" y="560179"/>
                  <a:pt x="5420035" y="677333"/>
                </a:cubicBezTo>
                <a:cubicBezTo>
                  <a:pt x="5414391" y="694266"/>
                  <a:pt x="5413003" y="713281"/>
                  <a:pt x="5403102" y="728133"/>
                </a:cubicBezTo>
                <a:cubicBezTo>
                  <a:pt x="5377026" y="767247"/>
                  <a:pt x="5338986" y="787810"/>
                  <a:pt x="5301502" y="812800"/>
                </a:cubicBezTo>
                <a:cubicBezTo>
                  <a:pt x="5211190" y="948267"/>
                  <a:pt x="5329725" y="784578"/>
                  <a:pt x="5216835" y="897466"/>
                </a:cubicBezTo>
                <a:cubicBezTo>
                  <a:pt x="5202444" y="911857"/>
                  <a:pt x="5195997" y="932632"/>
                  <a:pt x="5182968" y="948266"/>
                </a:cubicBezTo>
                <a:cubicBezTo>
                  <a:pt x="5167637" y="966663"/>
                  <a:pt x="5149101" y="982133"/>
                  <a:pt x="5132168" y="999066"/>
                </a:cubicBezTo>
                <a:cubicBezTo>
                  <a:pt x="5120879" y="1021644"/>
                  <a:pt x="5111681" y="1045394"/>
                  <a:pt x="5098302" y="1066800"/>
                </a:cubicBezTo>
                <a:cubicBezTo>
                  <a:pt x="5083344" y="1090732"/>
                  <a:pt x="5061504" y="1110029"/>
                  <a:pt x="5047502" y="1134533"/>
                </a:cubicBezTo>
                <a:cubicBezTo>
                  <a:pt x="4988882" y="1237117"/>
                  <a:pt x="5075959" y="1139941"/>
                  <a:pt x="4996702" y="1219200"/>
                </a:cubicBezTo>
                <a:lnTo>
                  <a:pt x="4776568" y="1540933"/>
                </a:lnTo>
                <a:lnTo>
                  <a:pt x="5386168" y="2387600"/>
                </a:lnTo>
                <a:lnTo>
                  <a:pt x="5504702" y="2709333"/>
                </a:lnTo>
                <a:cubicBezTo>
                  <a:pt x="5549857" y="2731911"/>
                  <a:pt x="5597576" y="2749962"/>
                  <a:pt x="5640168" y="2777066"/>
                </a:cubicBezTo>
                <a:cubicBezTo>
                  <a:pt x="5736594" y="2838428"/>
                  <a:pt x="5642412" y="2845549"/>
                  <a:pt x="5792568" y="2895600"/>
                </a:cubicBezTo>
                <a:lnTo>
                  <a:pt x="5894168" y="2929466"/>
                </a:lnTo>
                <a:cubicBezTo>
                  <a:pt x="5905457" y="2946399"/>
                  <a:pt x="5913644" y="2965875"/>
                  <a:pt x="5928035" y="2980266"/>
                </a:cubicBezTo>
                <a:cubicBezTo>
                  <a:pt x="5942426" y="2994657"/>
                  <a:pt x="5968049" y="2996875"/>
                  <a:pt x="5978835" y="3014133"/>
                </a:cubicBezTo>
                <a:cubicBezTo>
                  <a:pt x="5997755" y="3044405"/>
                  <a:pt x="6001413" y="3081866"/>
                  <a:pt x="6012702" y="3115733"/>
                </a:cubicBezTo>
                <a:cubicBezTo>
                  <a:pt x="6018346" y="3132666"/>
                  <a:pt x="6019734" y="3151682"/>
                  <a:pt x="6029635" y="3166533"/>
                </a:cubicBezTo>
                <a:cubicBezTo>
                  <a:pt x="6119947" y="3302000"/>
                  <a:pt x="6001413" y="3138311"/>
                  <a:pt x="6114302" y="3251200"/>
                </a:cubicBezTo>
                <a:cubicBezTo>
                  <a:pt x="6134258" y="3271156"/>
                  <a:pt x="6147035" y="3297252"/>
                  <a:pt x="6165102" y="3318933"/>
                </a:cubicBezTo>
                <a:cubicBezTo>
                  <a:pt x="6175322" y="3331198"/>
                  <a:pt x="6187679" y="3341511"/>
                  <a:pt x="6198968" y="3352800"/>
                </a:cubicBezTo>
                <a:lnTo>
                  <a:pt x="6198968" y="3352800"/>
                </a:lnTo>
                <a:lnTo>
                  <a:pt x="5199902" y="3420533"/>
                </a:lnTo>
                <a:cubicBezTo>
                  <a:pt x="5052577" y="3436902"/>
                  <a:pt x="4985839" y="3446059"/>
                  <a:pt x="4827368" y="3454400"/>
                </a:cubicBezTo>
                <a:cubicBezTo>
                  <a:pt x="4686339" y="3461823"/>
                  <a:pt x="4545146" y="3465689"/>
                  <a:pt x="4404035" y="3471333"/>
                </a:cubicBezTo>
                <a:cubicBezTo>
                  <a:pt x="4106353" y="3570561"/>
                  <a:pt x="4325731" y="3510294"/>
                  <a:pt x="3675902" y="3488266"/>
                </a:cubicBezTo>
                <a:cubicBezTo>
                  <a:pt x="3551667" y="3484055"/>
                  <a:pt x="3427546" y="3476977"/>
                  <a:pt x="3303368" y="3471333"/>
                </a:cubicBezTo>
                <a:cubicBezTo>
                  <a:pt x="1705723" y="3506446"/>
                  <a:pt x="2273654" y="3454079"/>
                  <a:pt x="1593102" y="3522133"/>
                </a:cubicBezTo>
                <a:cubicBezTo>
                  <a:pt x="1378613" y="3516489"/>
                  <a:pt x="1163967" y="3515169"/>
                  <a:pt x="949635" y="3505200"/>
                </a:cubicBezTo>
                <a:cubicBezTo>
                  <a:pt x="887957" y="3502331"/>
                  <a:pt x="867160" y="3486473"/>
                  <a:pt x="814168" y="3471333"/>
                </a:cubicBezTo>
                <a:cubicBezTo>
                  <a:pt x="791791" y="3464940"/>
                  <a:pt x="768812" y="3460794"/>
                  <a:pt x="746435" y="3454400"/>
                </a:cubicBezTo>
                <a:cubicBezTo>
                  <a:pt x="729272" y="3449496"/>
                  <a:pt x="713328" y="3439825"/>
                  <a:pt x="695635" y="3437466"/>
                </a:cubicBezTo>
                <a:cubicBezTo>
                  <a:pt x="628263" y="3428483"/>
                  <a:pt x="560066" y="3427296"/>
                  <a:pt x="492435" y="3420533"/>
                </a:cubicBezTo>
                <a:cubicBezTo>
                  <a:pt x="288096" y="3400100"/>
                  <a:pt x="427820" y="3403600"/>
                  <a:pt x="272302" y="3403600"/>
                </a:cubicBezTo>
                <a:lnTo>
                  <a:pt x="221502" y="3335866"/>
                </a:lnTo>
                <a:cubicBezTo>
                  <a:pt x="210213" y="3285066"/>
                  <a:pt x="204091" y="3232835"/>
                  <a:pt x="187635" y="3183466"/>
                </a:cubicBezTo>
                <a:cubicBezTo>
                  <a:pt x="181199" y="3164159"/>
                  <a:pt x="162869" y="3150869"/>
                  <a:pt x="153768" y="3132666"/>
                </a:cubicBezTo>
                <a:cubicBezTo>
                  <a:pt x="83661" y="2992452"/>
                  <a:pt x="200026" y="3176652"/>
                  <a:pt x="102968" y="3031066"/>
                </a:cubicBezTo>
                <a:cubicBezTo>
                  <a:pt x="97324" y="3008488"/>
                  <a:pt x="94207" y="2985124"/>
                  <a:pt x="86035" y="2963333"/>
                </a:cubicBezTo>
                <a:cubicBezTo>
                  <a:pt x="77172" y="2939698"/>
                  <a:pt x="62112" y="2918802"/>
                  <a:pt x="52168" y="2895600"/>
                </a:cubicBezTo>
                <a:cubicBezTo>
                  <a:pt x="45137" y="2879194"/>
                  <a:pt x="40879" y="2861733"/>
                  <a:pt x="35235" y="2844800"/>
                </a:cubicBezTo>
                <a:cubicBezTo>
                  <a:pt x="29591" y="2799644"/>
                  <a:pt x="25783" y="2754221"/>
                  <a:pt x="18302" y="2709333"/>
                </a:cubicBezTo>
                <a:cubicBezTo>
                  <a:pt x="14476" y="2686377"/>
                  <a:pt x="-5319" y="2663891"/>
                  <a:pt x="1368" y="2641600"/>
                </a:cubicBezTo>
                <a:cubicBezTo>
                  <a:pt x="13064" y="2602614"/>
                  <a:pt x="69102" y="2540000"/>
                  <a:pt x="69102" y="2540000"/>
                </a:cubicBezTo>
                <a:cubicBezTo>
                  <a:pt x="102067" y="2441104"/>
                  <a:pt x="60242" y="2531926"/>
                  <a:pt x="136835" y="2455333"/>
                </a:cubicBezTo>
                <a:cubicBezTo>
                  <a:pt x="151226" y="2440942"/>
                  <a:pt x="158873" y="2421094"/>
                  <a:pt x="170702" y="2404533"/>
                </a:cubicBezTo>
                <a:cubicBezTo>
                  <a:pt x="183490" y="2386629"/>
                  <a:pt x="242063" y="2312610"/>
                  <a:pt x="255368" y="2286000"/>
                </a:cubicBezTo>
                <a:cubicBezTo>
                  <a:pt x="263350" y="2270035"/>
                  <a:pt x="265271" y="2251606"/>
                  <a:pt x="272302" y="2235200"/>
                </a:cubicBezTo>
                <a:cubicBezTo>
                  <a:pt x="282246" y="2211998"/>
                  <a:pt x="294879" y="2190044"/>
                  <a:pt x="306168" y="2167466"/>
                </a:cubicBezTo>
                <a:cubicBezTo>
                  <a:pt x="336122" y="2017701"/>
                  <a:pt x="320197" y="2143733"/>
                  <a:pt x="306168" y="1947333"/>
                </a:cubicBezTo>
                <a:cubicBezTo>
                  <a:pt x="298115" y="1834590"/>
                  <a:pt x="299027" y="1721271"/>
                  <a:pt x="289235" y="1608666"/>
                </a:cubicBezTo>
                <a:cubicBezTo>
                  <a:pt x="287689" y="1590884"/>
                  <a:pt x="276998" y="1575086"/>
                  <a:pt x="272302" y="1557866"/>
                </a:cubicBezTo>
                <a:cubicBezTo>
                  <a:pt x="259280" y="1510120"/>
                  <a:pt x="230526" y="1372715"/>
                  <a:pt x="204568" y="1320800"/>
                </a:cubicBezTo>
                <a:lnTo>
                  <a:pt x="136835" y="1185333"/>
                </a:lnTo>
                <a:cubicBezTo>
                  <a:pt x="131191" y="1157111"/>
                  <a:pt x="126146" y="1128762"/>
                  <a:pt x="119902" y="1100666"/>
                </a:cubicBezTo>
                <a:cubicBezTo>
                  <a:pt x="114853" y="1077948"/>
                  <a:pt x="107532" y="1055754"/>
                  <a:pt x="102968" y="1032933"/>
                </a:cubicBezTo>
                <a:cubicBezTo>
                  <a:pt x="73165" y="883918"/>
                  <a:pt x="102058" y="979402"/>
                  <a:pt x="69102" y="880533"/>
                </a:cubicBezTo>
                <a:cubicBezTo>
                  <a:pt x="74746" y="795866"/>
                  <a:pt x="62092" y="707940"/>
                  <a:pt x="86035" y="626533"/>
                </a:cubicBezTo>
                <a:cubicBezTo>
                  <a:pt x="93158" y="602316"/>
                  <a:pt x="134376" y="608826"/>
                  <a:pt x="153768" y="592666"/>
                </a:cubicBezTo>
                <a:cubicBezTo>
                  <a:pt x="169402" y="579637"/>
                  <a:pt x="176346" y="558799"/>
                  <a:pt x="187635" y="541866"/>
                </a:cubicBezTo>
                <a:cubicBezTo>
                  <a:pt x="198924" y="507999"/>
                  <a:pt x="201700" y="469969"/>
                  <a:pt x="221502" y="440266"/>
                </a:cubicBezTo>
                <a:cubicBezTo>
                  <a:pt x="232791" y="423333"/>
                  <a:pt x="246267" y="407669"/>
                  <a:pt x="255368" y="389466"/>
                </a:cubicBezTo>
                <a:cubicBezTo>
                  <a:pt x="263350" y="373501"/>
                  <a:pt x="265271" y="355072"/>
                  <a:pt x="272302" y="338666"/>
                </a:cubicBezTo>
                <a:cubicBezTo>
                  <a:pt x="298084" y="278507"/>
                  <a:pt x="306021" y="271154"/>
                  <a:pt x="340035" y="220133"/>
                </a:cubicBezTo>
                <a:lnTo>
                  <a:pt x="373902" y="118533"/>
                </a:lnTo>
                <a:cubicBezTo>
                  <a:pt x="392620" y="62379"/>
                  <a:pt x="390835" y="85582"/>
                  <a:pt x="390835" y="50800"/>
                </a:cubicBezTo>
                <a:lnTo>
                  <a:pt x="458568" y="33866"/>
                </a:lnTo>
                <a:lnTo>
                  <a:pt x="610968" y="33866"/>
                </a:lnTo>
                <a:lnTo>
                  <a:pt x="6046568" y="0"/>
                </a:lnTo>
                <a:close/>
              </a:path>
            </a:pathLst>
          </a:custGeom>
          <a:solidFill>
            <a:srgbClr val="B9DA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35" name="文本框 4"/>
          <p:cNvSpPr txBox="1"/>
          <p:nvPr/>
        </p:nvSpPr>
        <p:spPr>
          <a:xfrm>
            <a:off x="2474049" y="2626179"/>
            <a:ext cx="6592459" cy="2030095"/>
          </a:xfrm>
          <a:prstGeom prst="rect">
            <a:avLst/>
          </a:prstGeom>
          <a:noFill/>
          <a:effectLst/>
        </p:spPr>
        <p:txBody>
          <a:bodyPr vert="horz"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en-US" altLang="zh-CN" sz="2800" kern="10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   </a:t>
            </a:r>
            <a:r>
              <a:rPr lang="zh-CN" altLang="zh-CN" sz="2800" kern="10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创世记</a:t>
            </a:r>
            <a:r>
              <a:rPr lang="zh-CN" altLang="en-US" sz="2800" kern="10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 </a:t>
            </a:r>
            <a:r>
              <a:rPr lang="en-US" altLang="zh-CN" sz="2800" kern="10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49:10 </a:t>
            </a:r>
            <a:r>
              <a:rPr lang="zh-CN" altLang="zh-CN" sz="2800" kern="100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圭</a:t>
            </a:r>
            <a:r>
              <a:rPr lang="zh-CN" altLang="zh-CN" sz="280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（</a:t>
            </a:r>
            <a:r>
              <a:rPr lang="en-US" altLang="zh-CN" sz="2800" dirty="0" err="1"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guī</a:t>
            </a:r>
            <a:r>
              <a:rPr lang="zh-CN" altLang="zh-CN" sz="280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）</a:t>
            </a:r>
            <a:r>
              <a:rPr lang="zh-CN" altLang="zh-CN" sz="2800" kern="10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必不离犹大，杖必不离他两脚之间，直等细罗（就是赐平安者）来到，万民都必归顺。</a:t>
            </a:r>
          </a:p>
        </p:txBody>
      </p:sp>
      <p:sp>
        <p:nvSpPr>
          <p:cNvPr id="38" name="文本框 4"/>
          <p:cNvSpPr txBox="1"/>
          <p:nvPr/>
        </p:nvSpPr>
        <p:spPr>
          <a:xfrm>
            <a:off x="6606035" y="5021205"/>
            <a:ext cx="2718940" cy="368300"/>
          </a:xfrm>
          <a:prstGeom prst="rect">
            <a:avLst/>
          </a:prstGeom>
          <a:solidFill>
            <a:schemeClr val="bg1"/>
          </a:solidFill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1800" dirty="0">
                <a:solidFill>
                  <a:srgbClr val="000000"/>
                </a:solidFill>
                <a:effectLst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lang="zh-CN" altLang="zh-CN" sz="180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备注：在圣经中出现</a:t>
            </a:r>
            <a:r>
              <a:rPr lang="en-US" altLang="zh-CN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3</a:t>
            </a:r>
            <a:r>
              <a:rPr lang="zh-CN" altLang="zh-CN" sz="180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处</a:t>
            </a:r>
            <a:endParaRPr lang="zh-CN" altLang="en-U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bldLvl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4139" y="2593953"/>
            <a:ext cx="2476507" cy="2476507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5" name="文本框 4"/>
          <p:cNvSpPr txBox="1"/>
          <p:nvPr/>
        </p:nvSpPr>
        <p:spPr>
          <a:xfrm>
            <a:off x="2562180" y="2460673"/>
            <a:ext cx="1931607" cy="26460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1660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虺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3095571" y="1824450"/>
            <a:ext cx="1612624" cy="8299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4400" b="1" dirty="0">
                <a:solidFill>
                  <a:srgbClr val="333333"/>
                </a:solidFill>
                <a:effectLst/>
                <a:latin typeface="微软雅黑" panose="020B0503020204020204" charset="-122"/>
                <a:cs typeface="Times New Roman" panose="02020603050405020304" pitchFamily="18" charset="0"/>
              </a:rPr>
              <a:t> </a:t>
            </a:r>
            <a:r>
              <a:rPr lang="en-US" altLang="zh-CN" sz="4800" dirty="0" err="1">
                <a:latin typeface="Arial" panose="020B0604020202020204" pitchFamily="34" charset="0"/>
                <a:cs typeface="Arial" panose="020B0604020202020204" pitchFamily="34" charset="0"/>
              </a:rPr>
              <a:t>huǐ</a:t>
            </a:r>
            <a:endParaRPr lang="en-US" altLang="zh-CN" sz="4800" b="1" dirty="0" err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4937" y="2545443"/>
            <a:ext cx="2476507" cy="2476507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11" name="文本框 10"/>
          <p:cNvSpPr txBox="1"/>
          <p:nvPr/>
        </p:nvSpPr>
        <p:spPr>
          <a:xfrm>
            <a:off x="6773227" y="2460672"/>
            <a:ext cx="1355388" cy="26460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1660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虺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7334236" y="1714192"/>
            <a:ext cx="1254887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4800" dirty="0" err="1">
                <a:solidFill>
                  <a:srgbClr val="333333"/>
                </a:solidFill>
                <a:effectLst/>
                <a:latin typeface="Arial" panose="020B0604020202020204" pitchFamily="34" charset="0"/>
                <a:ea typeface="等线" panose="02010600030101010101" pitchFamily="2" charset="-122"/>
              </a:rPr>
              <a:t>huī</a:t>
            </a:r>
            <a:endParaRPr lang="zh-CN" altLang="en-US" sz="4800" dirty="0"/>
          </a:p>
        </p:txBody>
      </p:sp>
      <p:sp>
        <p:nvSpPr>
          <p:cNvPr id="14" name="箭头: 右 13"/>
          <p:cNvSpPr/>
          <p:nvPr/>
        </p:nvSpPr>
        <p:spPr>
          <a:xfrm>
            <a:off x="5334311" y="3429000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3095571" y="5498008"/>
            <a:ext cx="6094428" cy="4279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304800">
              <a:lnSpc>
                <a:spcPts val="2625"/>
              </a:lnSpc>
            </a:pPr>
            <a:r>
              <a:rPr lang="zh-CN" altLang="en-US" sz="2400" dirty="0">
                <a:solidFill>
                  <a:srgbClr val="00B0F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释义：毒蛇</a:t>
            </a:r>
            <a:endParaRPr lang="zh-CN" altLang="zh-CN" sz="3200" dirty="0">
              <a:solidFill>
                <a:srgbClr val="00B0F0"/>
              </a:solidFill>
              <a:effectLst/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7169041" y="5435079"/>
            <a:ext cx="6094428" cy="4279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304800">
              <a:lnSpc>
                <a:spcPts val="2625"/>
              </a:lnSpc>
            </a:pPr>
            <a:r>
              <a:rPr lang="zh-CN" altLang="en-US" sz="2400" dirty="0">
                <a:solidFill>
                  <a:srgbClr val="00B0F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释义：疲劳</a:t>
            </a:r>
            <a:endParaRPr lang="zh-CN" altLang="en-US" sz="2400" dirty="0">
              <a:solidFill>
                <a:srgbClr val="00B0F0"/>
              </a:solidFill>
              <a:effectLst/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图片 29"/>
          <p:cNvPicPr>
            <a:picLocks noChangeAspect="1"/>
          </p:cNvPicPr>
          <p:nvPr/>
        </p:nvPicPr>
        <p:blipFill rotWithShape="1">
          <a:blip r:embed="rId2" cstate="print">
            <a:duotone>
              <a:prstClr val="black"/>
              <a:schemeClr val="accent5">
                <a:lumMod val="40000"/>
                <a:lumOff val="6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624" t="19377" r="26887" b="15785"/>
          <a:stretch>
            <a:fillRect/>
          </a:stretch>
        </p:blipFill>
        <p:spPr>
          <a:xfrm>
            <a:off x="4256459" y="1243712"/>
            <a:ext cx="480071" cy="480071"/>
          </a:xfrm>
          <a:custGeom>
            <a:avLst/>
            <a:gdLst>
              <a:gd name="connsiteX0" fmla="*/ 857937 w 1715874"/>
              <a:gd name="connsiteY0" fmla="*/ 0 h 1715874"/>
              <a:gd name="connsiteX1" fmla="*/ 1715874 w 1715874"/>
              <a:gd name="connsiteY1" fmla="*/ 857937 h 1715874"/>
              <a:gd name="connsiteX2" fmla="*/ 857937 w 1715874"/>
              <a:gd name="connsiteY2" fmla="*/ 1715874 h 1715874"/>
              <a:gd name="connsiteX3" fmla="*/ 0 w 1715874"/>
              <a:gd name="connsiteY3" fmla="*/ 857937 h 1715874"/>
              <a:gd name="connsiteX4" fmla="*/ 857937 w 1715874"/>
              <a:gd name="connsiteY4" fmla="*/ 0 h 17158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15874" h="1715874">
                <a:moveTo>
                  <a:pt x="857937" y="0"/>
                </a:moveTo>
                <a:cubicBezTo>
                  <a:pt x="1331763" y="0"/>
                  <a:pt x="1715874" y="384111"/>
                  <a:pt x="1715874" y="857937"/>
                </a:cubicBezTo>
                <a:cubicBezTo>
                  <a:pt x="1715874" y="1331763"/>
                  <a:pt x="1331763" y="1715874"/>
                  <a:pt x="857937" y="1715874"/>
                </a:cubicBezTo>
                <a:cubicBezTo>
                  <a:pt x="384111" y="1715874"/>
                  <a:pt x="0" y="1331763"/>
                  <a:pt x="0" y="857937"/>
                </a:cubicBezTo>
                <a:cubicBezTo>
                  <a:pt x="0" y="384111"/>
                  <a:pt x="384111" y="0"/>
                  <a:pt x="857937" y="0"/>
                </a:cubicBezTo>
                <a:close/>
              </a:path>
            </a:pathLst>
          </a:custGeom>
        </p:spPr>
      </p:pic>
      <p:sp>
        <p:nvSpPr>
          <p:cNvPr id="29" name="文本框 4"/>
          <p:cNvSpPr txBox="1"/>
          <p:nvPr/>
        </p:nvSpPr>
        <p:spPr>
          <a:xfrm>
            <a:off x="5045162" y="1149821"/>
            <a:ext cx="2410310" cy="64516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3600" dirty="0"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虺</a:t>
            </a:r>
          </a:p>
        </p:txBody>
      </p:sp>
      <p:sp>
        <p:nvSpPr>
          <p:cNvPr id="7" name="任意多边形: 形状 6"/>
          <p:cNvSpPr/>
          <p:nvPr/>
        </p:nvSpPr>
        <p:spPr>
          <a:xfrm>
            <a:off x="1945964" y="2167467"/>
            <a:ext cx="8847931" cy="3526605"/>
          </a:xfrm>
          <a:custGeom>
            <a:avLst/>
            <a:gdLst>
              <a:gd name="connsiteX0" fmla="*/ 6046568 w 6198968"/>
              <a:gd name="connsiteY0" fmla="*/ 0 h 3526605"/>
              <a:gd name="connsiteX1" fmla="*/ 6046568 w 6198968"/>
              <a:gd name="connsiteY1" fmla="*/ 0 h 3526605"/>
              <a:gd name="connsiteX2" fmla="*/ 5928035 w 6198968"/>
              <a:gd name="connsiteY2" fmla="*/ 101600 h 3526605"/>
              <a:gd name="connsiteX3" fmla="*/ 5860302 w 6198968"/>
              <a:gd name="connsiteY3" fmla="*/ 152400 h 3526605"/>
              <a:gd name="connsiteX4" fmla="*/ 5792568 w 6198968"/>
              <a:gd name="connsiteY4" fmla="*/ 220133 h 3526605"/>
              <a:gd name="connsiteX5" fmla="*/ 5741768 w 6198968"/>
              <a:gd name="connsiteY5" fmla="*/ 321733 h 3526605"/>
              <a:gd name="connsiteX6" fmla="*/ 5690968 w 6198968"/>
              <a:gd name="connsiteY6" fmla="*/ 355600 h 3526605"/>
              <a:gd name="connsiteX7" fmla="*/ 5589368 w 6198968"/>
              <a:gd name="connsiteY7" fmla="*/ 491066 h 3526605"/>
              <a:gd name="connsiteX8" fmla="*/ 5504702 w 6198968"/>
              <a:gd name="connsiteY8" fmla="*/ 575733 h 3526605"/>
              <a:gd name="connsiteX9" fmla="*/ 5420035 w 6198968"/>
              <a:gd name="connsiteY9" fmla="*/ 677333 h 3526605"/>
              <a:gd name="connsiteX10" fmla="*/ 5403102 w 6198968"/>
              <a:gd name="connsiteY10" fmla="*/ 728133 h 3526605"/>
              <a:gd name="connsiteX11" fmla="*/ 5301502 w 6198968"/>
              <a:gd name="connsiteY11" fmla="*/ 812800 h 3526605"/>
              <a:gd name="connsiteX12" fmla="*/ 5216835 w 6198968"/>
              <a:gd name="connsiteY12" fmla="*/ 897466 h 3526605"/>
              <a:gd name="connsiteX13" fmla="*/ 5182968 w 6198968"/>
              <a:gd name="connsiteY13" fmla="*/ 948266 h 3526605"/>
              <a:gd name="connsiteX14" fmla="*/ 5132168 w 6198968"/>
              <a:gd name="connsiteY14" fmla="*/ 999066 h 3526605"/>
              <a:gd name="connsiteX15" fmla="*/ 5098302 w 6198968"/>
              <a:gd name="connsiteY15" fmla="*/ 1066800 h 3526605"/>
              <a:gd name="connsiteX16" fmla="*/ 5047502 w 6198968"/>
              <a:gd name="connsiteY16" fmla="*/ 1134533 h 3526605"/>
              <a:gd name="connsiteX17" fmla="*/ 4996702 w 6198968"/>
              <a:gd name="connsiteY17" fmla="*/ 1219200 h 3526605"/>
              <a:gd name="connsiteX18" fmla="*/ 4776568 w 6198968"/>
              <a:gd name="connsiteY18" fmla="*/ 1540933 h 3526605"/>
              <a:gd name="connsiteX19" fmla="*/ 5386168 w 6198968"/>
              <a:gd name="connsiteY19" fmla="*/ 2387600 h 3526605"/>
              <a:gd name="connsiteX20" fmla="*/ 5504702 w 6198968"/>
              <a:gd name="connsiteY20" fmla="*/ 2709333 h 3526605"/>
              <a:gd name="connsiteX21" fmla="*/ 5640168 w 6198968"/>
              <a:gd name="connsiteY21" fmla="*/ 2777066 h 3526605"/>
              <a:gd name="connsiteX22" fmla="*/ 5792568 w 6198968"/>
              <a:gd name="connsiteY22" fmla="*/ 2895600 h 3526605"/>
              <a:gd name="connsiteX23" fmla="*/ 5894168 w 6198968"/>
              <a:gd name="connsiteY23" fmla="*/ 2929466 h 3526605"/>
              <a:gd name="connsiteX24" fmla="*/ 5928035 w 6198968"/>
              <a:gd name="connsiteY24" fmla="*/ 2980266 h 3526605"/>
              <a:gd name="connsiteX25" fmla="*/ 5978835 w 6198968"/>
              <a:gd name="connsiteY25" fmla="*/ 3014133 h 3526605"/>
              <a:gd name="connsiteX26" fmla="*/ 6012702 w 6198968"/>
              <a:gd name="connsiteY26" fmla="*/ 3115733 h 3526605"/>
              <a:gd name="connsiteX27" fmla="*/ 6029635 w 6198968"/>
              <a:gd name="connsiteY27" fmla="*/ 3166533 h 3526605"/>
              <a:gd name="connsiteX28" fmla="*/ 6114302 w 6198968"/>
              <a:gd name="connsiteY28" fmla="*/ 3251200 h 3526605"/>
              <a:gd name="connsiteX29" fmla="*/ 6165102 w 6198968"/>
              <a:gd name="connsiteY29" fmla="*/ 3318933 h 3526605"/>
              <a:gd name="connsiteX30" fmla="*/ 6198968 w 6198968"/>
              <a:gd name="connsiteY30" fmla="*/ 3352800 h 3526605"/>
              <a:gd name="connsiteX31" fmla="*/ 6198968 w 6198968"/>
              <a:gd name="connsiteY31" fmla="*/ 3352800 h 3526605"/>
              <a:gd name="connsiteX32" fmla="*/ 5199902 w 6198968"/>
              <a:gd name="connsiteY32" fmla="*/ 3420533 h 3526605"/>
              <a:gd name="connsiteX33" fmla="*/ 4827368 w 6198968"/>
              <a:gd name="connsiteY33" fmla="*/ 3454400 h 3526605"/>
              <a:gd name="connsiteX34" fmla="*/ 4404035 w 6198968"/>
              <a:gd name="connsiteY34" fmla="*/ 3471333 h 3526605"/>
              <a:gd name="connsiteX35" fmla="*/ 3675902 w 6198968"/>
              <a:gd name="connsiteY35" fmla="*/ 3488266 h 3526605"/>
              <a:gd name="connsiteX36" fmla="*/ 3303368 w 6198968"/>
              <a:gd name="connsiteY36" fmla="*/ 3471333 h 3526605"/>
              <a:gd name="connsiteX37" fmla="*/ 1593102 w 6198968"/>
              <a:gd name="connsiteY37" fmla="*/ 3522133 h 3526605"/>
              <a:gd name="connsiteX38" fmla="*/ 949635 w 6198968"/>
              <a:gd name="connsiteY38" fmla="*/ 3505200 h 3526605"/>
              <a:gd name="connsiteX39" fmla="*/ 814168 w 6198968"/>
              <a:gd name="connsiteY39" fmla="*/ 3471333 h 3526605"/>
              <a:gd name="connsiteX40" fmla="*/ 746435 w 6198968"/>
              <a:gd name="connsiteY40" fmla="*/ 3454400 h 3526605"/>
              <a:gd name="connsiteX41" fmla="*/ 695635 w 6198968"/>
              <a:gd name="connsiteY41" fmla="*/ 3437466 h 3526605"/>
              <a:gd name="connsiteX42" fmla="*/ 492435 w 6198968"/>
              <a:gd name="connsiteY42" fmla="*/ 3420533 h 3526605"/>
              <a:gd name="connsiteX43" fmla="*/ 272302 w 6198968"/>
              <a:gd name="connsiteY43" fmla="*/ 3403600 h 3526605"/>
              <a:gd name="connsiteX44" fmla="*/ 221502 w 6198968"/>
              <a:gd name="connsiteY44" fmla="*/ 3335866 h 3526605"/>
              <a:gd name="connsiteX45" fmla="*/ 187635 w 6198968"/>
              <a:gd name="connsiteY45" fmla="*/ 3183466 h 3526605"/>
              <a:gd name="connsiteX46" fmla="*/ 153768 w 6198968"/>
              <a:gd name="connsiteY46" fmla="*/ 3132666 h 3526605"/>
              <a:gd name="connsiteX47" fmla="*/ 102968 w 6198968"/>
              <a:gd name="connsiteY47" fmla="*/ 3031066 h 3526605"/>
              <a:gd name="connsiteX48" fmla="*/ 86035 w 6198968"/>
              <a:gd name="connsiteY48" fmla="*/ 2963333 h 3526605"/>
              <a:gd name="connsiteX49" fmla="*/ 52168 w 6198968"/>
              <a:gd name="connsiteY49" fmla="*/ 2895600 h 3526605"/>
              <a:gd name="connsiteX50" fmla="*/ 35235 w 6198968"/>
              <a:gd name="connsiteY50" fmla="*/ 2844800 h 3526605"/>
              <a:gd name="connsiteX51" fmla="*/ 18302 w 6198968"/>
              <a:gd name="connsiteY51" fmla="*/ 2709333 h 3526605"/>
              <a:gd name="connsiteX52" fmla="*/ 1368 w 6198968"/>
              <a:gd name="connsiteY52" fmla="*/ 2641600 h 3526605"/>
              <a:gd name="connsiteX53" fmla="*/ 69102 w 6198968"/>
              <a:gd name="connsiteY53" fmla="*/ 2540000 h 3526605"/>
              <a:gd name="connsiteX54" fmla="*/ 136835 w 6198968"/>
              <a:gd name="connsiteY54" fmla="*/ 2455333 h 3526605"/>
              <a:gd name="connsiteX55" fmla="*/ 170702 w 6198968"/>
              <a:gd name="connsiteY55" fmla="*/ 2404533 h 3526605"/>
              <a:gd name="connsiteX56" fmla="*/ 255368 w 6198968"/>
              <a:gd name="connsiteY56" fmla="*/ 2286000 h 3526605"/>
              <a:gd name="connsiteX57" fmla="*/ 272302 w 6198968"/>
              <a:gd name="connsiteY57" fmla="*/ 2235200 h 3526605"/>
              <a:gd name="connsiteX58" fmla="*/ 306168 w 6198968"/>
              <a:gd name="connsiteY58" fmla="*/ 2167466 h 3526605"/>
              <a:gd name="connsiteX59" fmla="*/ 306168 w 6198968"/>
              <a:gd name="connsiteY59" fmla="*/ 1947333 h 3526605"/>
              <a:gd name="connsiteX60" fmla="*/ 289235 w 6198968"/>
              <a:gd name="connsiteY60" fmla="*/ 1608666 h 3526605"/>
              <a:gd name="connsiteX61" fmla="*/ 272302 w 6198968"/>
              <a:gd name="connsiteY61" fmla="*/ 1557866 h 3526605"/>
              <a:gd name="connsiteX62" fmla="*/ 204568 w 6198968"/>
              <a:gd name="connsiteY62" fmla="*/ 1320800 h 3526605"/>
              <a:gd name="connsiteX63" fmla="*/ 136835 w 6198968"/>
              <a:gd name="connsiteY63" fmla="*/ 1185333 h 3526605"/>
              <a:gd name="connsiteX64" fmla="*/ 119902 w 6198968"/>
              <a:gd name="connsiteY64" fmla="*/ 1100666 h 3526605"/>
              <a:gd name="connsiteX65" fmla="*/ 102968 w 6198968"/>
              <a:gd name="connsiteY65" fmla="*/ 1032933 h 3526605"/>
              <a:gd name="connsiteX66" fmla="*/ 69102 w 6198968"/>
              <a:gd name="connsiteY66" fmla="*/ 880533 h 3526605"/>
              <a:gd name="connsiteX67" fmla="*/ 86035 w 6198968"/>
              <a:gd name="connsiteY67" fmla="*/ 626533 h 3526605"/>
              <a:gd name="connsiteX68" fmla="*/ 153768 w 6198968"/>
              <a:gd name="connsiteY68" fmla="*/ 592666 h 3526605"/>
              <a:gd name="connsiteX69" fmla="*/ 187635 w 6198968"/>
              <a:gd name="connsiteY69" fmla="*/ 541866 h 3526605"/>
              <a:gd name="connsiteX70" fmla="*/ 221502 w 6198968"/>
              <a:gd name="connsiteY70" fmla="*/ 440266 h 3526605"/>
              <a:gd name="connsiteX71" fmla="*/ 255368 w 6198968"/>
              <a:gd name="connsiteY71" fmla="*/ 389466 h 3526605"/>
              <a:gd name="connsiteX72" fmla="*/ 272302 w 6198968"/>
              <a:gd name="connsiteY72" fmla="*/ 338666 h 3526605"/>
              <a:gd name="connsiteX73" fmla="*/ 340035 w 6198968"/>
              <a:gd name="connsiteY73" fmla="*/ 220133 h 3526605"/>
              <a:gd name="connsiteX74" fmla="*/ 373902 w 6198968"/>
              <a:gd name="connsiteY74" fmla="*/ 118533 h 3526605"/>
              <a:gd name="connsiteX75" fmla="*/ 390835 w 6198968"/>
              <a:gd name="connsiteY75" fmla="*/ 50800 h 3526605"/>
              <a:gd name="connsiteX76" fmla="*/ 458568 w 6198968"/>
              <a:gd name="connsiteY76" fmla="*/ 33866 h 3526605"/>
              <a:gd name="connsiteX77" fmla="*/ 610968 w 6198968"/>
              <a:gd name="connsiteY77" fmla="*/ 33866 h 3526605"/>
              <a:gd name="connsiteX78" fmla="*/ 6046568 w 6198968"/>
              <a:gd name="connsiteY78" fmla="*/ 0 h 35266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</a:cxnLst>
            <a:rect l="l" t="t" r="r" b="b"/>
            <a:pathLst>
              <a:path w="6198968" h="3526605">
                <a:moveTo>
                  <a:pt x="6046568" y="0"/>
                </a:moveTo>
                <a:lnTo>
                  <a:pt x="6046568" y="0"/>
                </a:lnTo>
                <a:cubicBezTo>
                  <a:pt x="6007057" y="33867"/>
                  <a:pt x="5968311" y="68647"/>
                  <a:pt x="5928035" y="101600"/>
                </a:cubicBezTo>
                <a:cubicBezTo>
                  <a:pt x="5906192" y="119471"/>
                  <a:pt x="5881541" y="133816"/>
                  <a:pt x="5860302" y="152400"/>
                </a:cubicBezTo>
                <a:cubicBezTo>
                  <a:pt x="5836272" y="173426"/>
                  <a:pt x="5815146" y="197555"/>
                  <a:pt x="5792568" y="220133"/>
                </a:cubicBezTo>
                <a:cubicBezTo>
                  <a:pt x="5778796" y="261451"/>
                  <a:pt x="5774595" y="288906"/>
                  <a:pt x="5741768" y="321733"/>
                </a:cubicBezTo>
                <a:cubicBezTo>
                  <a:pt x="5727377" y="336124"/>
                  <a:pt x="5704582" y="340473"/>
                  <a:pt x="5690968" y="355600"/>
                </a:cubicBezTo>
                <a:cubicBezTo>
                  <a:pt x="5653209" y="397555"/>
                  <a:pt x="5589368" y="491066"/>
                  <a:pt x="5589368" y="491066"/>
                </a:cubicBezTo>
                <a:cubicBezTo>
                  <a:pt x="5549658" y="610200"/>
                  <a:pt x="5609323" y="471112"/>
                  <a:pt x="5504702" y="575733"/>
                </a:cubicBezTo>
                <a:cubicBezTo>
                  <a:pt x="5332829" y="747606"/>
                  <a:pt x="5595765" y="560179"/>
                  <a:pt x="5420035" y="677333"/>
                </a:cubicBezTo>
                <a:cubicBezTo>
                  <a:pt x="5414391" y="694266"/>
                  <a:pt x="5413003" y="713281"/>
                  <a:pt x="5403102" y="728133"/>
                </a:cubicBezTo>
                <a:cubicBezTo>
                  <a:pt x="5377026" y="767247"/>
                  <a:pt x="5338986" y="787810"/>
                  <a:pt x="5301502" y="812800"/>
                </a:cubicBezTo>
                <a:cubicBezTo>
                  <a:pt x="5211190" y="948267"/>
                  <a:pt x="5329725" y="784578"/>
                  <a:pt x="5216835" y="897466"/>
                </a:cubicBezTo>
                <a:cubicBezTo>
                  <a:pt x="5202444" y="911857"/>
                  <a:pt x="5195997" y="932632"/>
                  <a:pt x="5182968" y="948266"/>
                </a:cubicBezTo>
                <a:cubicBezTo>
                  <a:pt x="5167637" y="966663"/>
                  <a:pt x="5149101" y="982133"/>
                  <a:pt x="5132168" y="999066"/>
                </a:cubicBezTo>
                <a:cubicBezTo>
                  <a:pt x="5120879" y="1021644"/>
                  <a:pt x="5111681" y="1045394"/>
                  <a:pt x="5098302" y="1066800"/>
                </a:cubicBezTo>
                <a:cubicBezTo>
                  <a:pt x="5083344" y="1090732"/>
                  <a:pt x="5061504" y="1110029"/>
                  <a:pt x="5047502" y="1134533"/>
                </a:cubicBezTo>
                <a:cubicBezTo>
                  <a:pt x="4988882" y="1237117"/>
                  <a:pt x="5075959" y="1139941"/>
                  <a:pt x="4996702" y="1219200"/>
                </a:cubicBezTo>
                <a:lnTo>
                  <a:pt x="4776568" y="1540933"/>
                </a:lnTo>
                <a:lnTo>
                  <a:pt x="5386168" y="2387600"/>
                </a:lnTo>
                <a:lnTo>
                  <a:pt x="5504702" y="2709333"/>
                </a:lnTo>
                <a:cubicBezTo>
                  <a:pt x="5549857" y="2731911"/>
                  <a:pt x="5597576" y="2749962"/>
                  <a:pt x="5640168" y="2777066"/>
                </a:cubicBezTo>
                <a:cubicBezTo>
                  <a:pt x="5736594" y="2838428"/>
                  <a:pt x="5642412" y="2845549"/>
                  <a:pt x="5792568" y="2895600"/>
                </a:cubicBezTo>
                <a:lnTo>
                  <a:pt x="5894168" y="2929466"/>
                </a:lnTo>
                <a:cubicBezTo>
                  <a:pt x="5905457" y="2946399"/>
                  <a:pt x="5913644" y="2965875"/>
                  <a:pt x="5928035" y="2980266"/>
                </a:cubicBezTo>
                <a:cubicBezTo>
                  <a:pt x="5942426" y="2994657"/>
                  <a:pt x="5968049" y="2996875"/>
                  <a:pt x="5978835" y="3014133"/>
                </a:cubicBezTo>
                <a:cubicBezTo>
                  <a:pt x="5997755" y="3044405"/>
                  <a:pt x="6001413" y="3081866"/>
                  <a:pt x="6012702" y="3115733"/>
                </a:cubicBezTo>
                <a:cubicBezTo>
                  <a:pt x="6018346" y="3132666"/>
                  <a:pt x="6019734" y="3151682"/>
                  <a:pt x="6029635" y="3166533"/>
                </a:cubicBezTo>
                <a:cubicBezTo>
                  <a:pt x="6119947" y="3302000"/>
                  <a:pt x="6001413" y="3138311"/>
                  <a:pt x="6114302" y="3251200"/>
                </a:cubicBezTo>
                <a:cubicBezTo>
                  <a:pt x="6134258" y="3271156"/>
                  <a:pt x="6147035" y="3297252"/>
                  <a:pt x="6165102" y="3318933"/>
                </a:cubicBezTo>
                <a:cubicBezTo>
                  <a:pt x="6175322" y="3331198"/>
                  <a:pt x="6187679" y="3341511"/>
                  <a:pt x="6198968" y="3352800"/>
                </a:cubicBezTo>
                <a:lnTo>
                  <a:pt x="6198968" y="3352800"/>
                </a:lnTo>
                <a:lnTo>
                  <a:pt x="5199902" y="3420533"/>
                </a:lnTo>
                <a:cubicBezTo>
                  <a:pt x="5052577" y="3436902"/>
                  <a:pt x="4985839" y="3446059"/>
                  <a:pt x="4827368" y="3454400"/>
                </a:cubicBezTo>
                <a:cubicBezTo>
                  <a:pt x="4686339" y="3461823"/>
                  <a:pt x="4545146" y="3465689"/>
                  <a:pt x="4404035" y="3471333"/>
                </a:cubicBezTo>
                <a:cubicBezTo>
                  <a:pt x="4106353" y="3570561"/>
                  <a:pt x="4325731" y="3510294"/>
                  <a:pt x="3675902" y="3488266"/>
                </a:cubicBezTo>
                <a:cubicBezTo>
                  <a:pt x="3551667" y="3484055"/>
                  <a:pt x="3427546" y="3476977"/>
                  <a:pt x="3303368" y="3471333"/>
                </a:cubicBezTo>
                <a:cubicBezTo>
                  <a:pt x="1705723" y="3506446"/>
                  <a:pt x="2273654" y="3454079"/>
                  <a:pt x="1593102" y="3522133"/>
                </a:cubicBezTo>
                <a:cubicBezTo>
                  <a:pt x="1378613" y="3516489"/>
                  <a:pt x="1163967" y="3515169"/>
                  <a:pt x="949635" y="3505200"/>
                </a:cubicBezTo>
                <a:cubicBezTo>
                  <a:pt x="887957" y="3502331"/>
                  <a:pt x="867160" y="3486473"/>
                  <a:pt x="814168" y="3471333"/>
                </a:cubicBezTo>
                <a:cubicBezTo>
                  <a:pt x="791791" y="3464940"/>
                  <a:pt x="768812" y="3460794"/>
                  <a:pt x="746435" y="3454400"/>
                </a:cubicBezTo>
                <a:cubicBezTo>
                  <a:pt x="729272" y="3449496"/>
                  <a:pt x="713328" y="3439825"/>
                  <a:pt x="695635" y="3437466"/>
                </a:cubicBezTo>
                <a:cubicBezTo>
                  <a:pt x="628263" y="3428483"/>
                  <a:pt x="560066" y="3427296"/>
                  <a:pt x="492435" y="3420533"/>
                </a:cubicBezTo>
                <a:cubicBezTo>
                  <a:pt x="288096" y="3400100"/>
                  <a:pt x="427820" y="3403600"/>
                  <a:pt x="272302" y="3403600"/>
                </a:cubicBezTo>
                <a:lnTo>
                  <a:pt x="221502" y="3335866"/>
                </a:lnTo>
                <a:cubicBezTo>
                  <a:pt x="210213" y="3285066"/>
                  <a:pt x="204091" y="3232835"/>
                  <a:pt x="187635" y="3183466"/>
                </a:cubicBezTo>
                <a:cubicBezTo>
                  <a:pt x="181199" y="3164159"/>
                  <a:pt x="162869" y="3150869"/>
                  <a:pt x="153768" y="3132666"/>
                </a:cubicBezTo>
                <a:cubicBezTo>
                  <a:pt x="83661" y="2992452"/>
                  <a:pt x="200026" y="3176652"/>
                  <a:pt x="102968" y="3031066"/>
                </a:cubicBezTo>
                <a:cubicBezTo>
                  <a:pt x="97324" y="3008488"/>
                  <a:pt x="94207" y="2985124"/>
                  <a:pt x="86035" y="2963333"/>
                </a:cubicBezTo>
                <a:cubicBezTo>
                  <a:pt x="77172" y="2939698"/>
                  <a:pt x="62112" y="2918802"/>
                  <a:pt x="52168" y="2895600"/>
                </a:cubicBezTo>
                <a:cubicBezTo>
                  <a:pt x="45137" y="2879194"/>
                  <a:pt x="40879" y="2861733"/>
                  <a:pt x="35235" y="2844800"/>
                </a:cubicBezTo>
                <a:cubicBezTo>
                  <a:pt x="29591" y="2799644"/>
                  <a:pt x="25783" y="2754221"/>
                  <a:pt x="18302" y="2709333"/>
                </a:cubicBezTo>
                <a:cubicBezTo>
                  <a:pt x="14476" y="2686377"/>
                  <a:pt x="-5319" y="2663891"/>
                  <a:pt x="1368" y="2641600"/>
                </a:cubicBezTo>
                <a:cubicBezTo>
                  <a:pt x="13064" y="2602614"/>
                  <a:pt x="69102" y="2540000"/>
                  <a:pt x="69102" y="2540000"/>
                </a:cubicBezTo>
                <a:cubicBezTo>
                  <a:pt x="102067" y="2441104"/>
                  <a:pt x="60242" y="2531926"/>
                  <a:pt x="136835" y="2455333"/>
                </a:cubicBezTo>
                <a:cubicBezTo>
                  <a:pt x="151226" y="2440942"/>
                  <a:pt x="158873" y="2421094"/>
                  <a:pt x="170702" y="2404533"/>
                </a:cubicBezTo>
                <a:cubicBezTo>
                  <a:pt x="183490" y="2386629"/>
                  <a:pt x="242063" y="2312610"/>
                  <a:pt x="255368" y="2286000"/>
                </a:cubicBezTo>
                <a:cubicBezTo>
                  <a:pt x="263350" y="2270035"/>
                  <a:pt x="265271" y="2251606"/>
                  <a:pt x="272302" y="2235200"/>
                </a:cubicBezTo>
                <a:cubicBezTo>
                  <a:pt x="282246" y="2211998"/>
                  <a:pt x="294879" y="2190044"/>
                  <a:pt x="306168" y="2167466"/>
                </a:cubicBezTo>
                <a:cubicBezTo>
                  <a:pt x="336122" y="2017701"/>
                  <a:pt x="320197" y="2143733"/>
                  <a:pt x="306168" y="1947333"/>
                </a:cubicBezTo>
                <a:cubicBezTo>
                  <a:pt x="298115" y="1834590"/>
                  <a:pt x="299027" y="1721271"/>
                  <a:pt x="289235" y="1608666"/>
                </a:cubicBezTo>
                <a:cubicBezTo>
                  <a:pt x="287689" y="1590884"/>
                  <a:pt x="276998" y="1575086"/>
                  <a:pt x="272302" y="1557866"/>
                </a:cubicBezTo>
                <a:cubicBezTo>
                  <a:pt x="259280" y="1510120"/>
                  <a:pt x="230526" y="1372715"/>
                  <a:pt x="204568" y="1320800"/>
                </a:cubicBezTo>
                <a:lnTo>
                  <a:pt x="136835" y="1185333"/>
                </a:lnTo>
                <a:cubicBezTo>
                  <a:pt x="131191" y="1157111"/>
                  <a:pt x="126146" y="1128762"/>
                  <a:pt x="119902" y="1100666"/>
                </a:cubicBezTo>
                <a:cubicBezTo>
                  <a:pt x="114853" y="1077948"/>
                  <a:pt x="107532" y="1055754"/>
                  <a:pt x="102968" y="1032933"/>
                </a:cubicBezTo>
                <a:cubicBezTo>
                  <a:pt x="73165" y="883918"/>
                  <a:pt x="102058" y="979402"/>
                  <a:pt x="69102" y="880533"/>
                </a:cubicBezTo>
                <a:cubicBezTo>
                  <a:pt x="74746" y="795866"/>
                  <a:pt x="62092" y="707940"/>
                  <a:pt x="86035" y="626533"/>
                </a:cubicBezTo>
                <a:cubicBezTo>
                  <a:pt x="93158" y="602316"/>
                  <a:pt x="134376" y="608826"/>
                  <a:pt x="153768" y="592666"/>
                </a:cubicBezTo>
                <a:cubicBezTo>
                  <a:pt x="169402" y="579637"/>
                  <a:pt x="176346" y="558799"/>
                  <a:pt x="187635" y="541866"/>
                </a:cubicBezTo>
                <a:cubicBezTo>
                  <a:pt x="198924" y="507999"/>
                  <a:pt x="201700" y="469969"/>
                  <a:pt x="221502" y="440266"/>
                </a:cubicBezTo>
                <a:cubicBezTo>
                  <a:pt x="232791" y="423333"/>
                  <a:pt x="246267" y="407669"/>
                  <a:pt x="255368" y="389466"/>
                </a:cubicBezTo>
                <a:cubicBezTo>
                  <a:pt x="263350" y="373501"/>
                  <a:pt x="265271" y="355072"/>
                  <a:pt x="272302" y="338666"/>
                </a:cubicBezTo>
                <a:cubicBezTo>
                  <a:pt x="298084" y="278507"/>
                  <a:pt x="306021" y="271154"/>
                  <a:pt x="340035" y="220133"/>
                </a:cubicBezTo>
                <a:lnTo>
                  <a:pt x="373902" y="118533"/>
                </a:lnTo>
                <a:cubicBezTo>
                  <a:pt x="392620" y="62379"/>
                  <a:pt x="390835" y="85582"/>
                  <a:pt x="390835" y="50800"/>
                </a:cubicBezTo>
                <a:lnTo>
                  <a:pt x="458568" y="33866"/>
                </a:lnTo>
                <a:lnTo>
                  <a:pt x="610968" y="33866"/>
                </a:lnTo>
                <a:lnTo>
                  <a:pt x="6046568" y="0"/>
                </a:lnTo>
                <a:close/>
              </a:path>
            </a:pathLst>
          </a:custGeom>
          <a:solidFill>
            <a:srgbClr val="B9DA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35" name="文本框 4"/>
          <p:cNvSpPr txBox="1"/>
          <p:nvPr/>
        </p:nvSpPr>
        <p:spPr>
          <a:xfrm>
            <a:off x="2474049" y="2626179"/>
            <a:ext cx="6592459" cy="2122805"/>
          </a:xfrm>
          <a:prstGeom prst="rect">
            <a:avLst/>
          </a:prstGeom>
          <a:noFill/>
          <a:effectLst/>
        </p:spPr>
        <p:txBody>
          <a:bodyPr vert="horz"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en-US" altLang="zh-CN" sz="2800" dirty="0"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    </a:t>
            </a:r>
            <a:r>
              <a:rPr lang="zh-CN" altLang="zh-CN" sz="2800" dirty="0"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创世记</a:t>
            </a:r>
            <a:r>
              <a:rPr lang="en-US" altLang="zh-CN" sz="2800" dirty="0"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 49:17   </a:t>
            </a:r>
            <a:r>
              <a:rPr lang="zh-CN" altLang="zh-CN" sz="2800" dirty="0"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但必作道上的蛇，路中的</a:t>
            </a:r>
            <a:r>
              <a:rPr lang="zh-CN" altLang="zh-CN" sz="3200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虺</a:t>
            </a:r>
            <a:r>
              <a:rPr lang="zh-CN" altLang="zh-CN" sz="280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（</a:t>
            </a:r>
            <a:r>
              <a:rPr lang="en-US" altLang="zh-CN" sz="2800" dirty="0" err="1"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huǐ</a:t>
            </a:r>
            <a:r>
              <a:rPr lang="zh-CN" altLang="zh-CN" sz="280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）</a:t>
            </a:r>
            <a:r>
              <a:rPr lang="zh-CN" altLang="zh-CN" sz="2800" dirty="0"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，咬伤马蹄，使骑马的坠落于后。</a:t>
            </a:r>
            <a:r>
              <a:rPr lang="zh-CN" altLang="zh-CN" sz="280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 </a:t>
            </a:r>
            <a:endParaRPr lang="zh-CN" altLang="zh-CN" sz="2800" kern="100" dirty="0">
              <a:effectLst/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  <p:sp>
        <p:nvSpPr>
          <p:cNvPr id="38" name="文本框 4"/>
          <p:cNvSpPr txBox="1"/>
          <p:nvPr/>
        </p:nvSpPr>
        <p:spPr>
          <a:xfrm>
            <a:off x="6607940" y="4955800"/>
            <a:ext cx="2718940" cy="368300"/>
          </a:xfrm>
          <a:prstGeom prst="rect">
            <a:avLst/>
          </a:prstGeom>
          <a:solidFill>
            <a:schemeClr val="bg1"/>
          </a:solidFill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180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 </a:t>
            </a:r>
            <a:r>
              <a:rPr lang="zh-CN" altLang="zh-CN" sz="180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备注：在圣经中出现</a:t>
            </a:r>
            <a:r>
              <a:rPr lang="en-US" altLang="zh-CN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9</a:t>
            </a:r>
            <a:r>
              <a:rPr lang="zh-CN" altLang="zh-CN" sz="180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处</a:t>
            </a:r>
            <a:endParaRPr lang="zh-CN" altLang="en-U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bldLvl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1834" y="2579193"/>
            <a:ext cx="2476507" cy="2476507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6" name="文本框 5"/>
          <p:cNvSpPr txBox="1"/>
          <p:nvPr/>
        </p:nvSpPr>
        <p:spPr>
          <a:xfrm>
            <a:off x="4374836" y="2437559"/>
            <a:ext cx="1980244" cy="26460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16600" dirty="0">
                <a:latin typeface="楷体" panose="02010609060101010101" pitchFamily="49" charset="-122"/>
                <a:ea typeface="楷体" panose="02010609060101010101" pitchFamily="49" charset="-122"/>
              </a:rPr>
              <a:t>迥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4909820" y="1664335"/>
            <a:ext cx="1973580" cy="8299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4800" dirty="0" err="1">
                <a:latin typeface="Arial" panose="020B0604020202020204" pitchFamily="34" charset="0"/>
                <a:cs typeface="Arial" panose="020B0604020202020204" pitchFamily="34" charset="0"/>
              </a:rPr>
              <a:t>jiǒng</a:t>
            </a:r>
            <a:r>
              <a:rPr lang="en-US" altLang="zh-CN" sz="4800" dirty="0">
                <a:latin typeface="Arial" panose="020B0604020202020204" pitchFamily="34" charset="0"/>
                <a:cs typeface="Arial" panose="020B0604020202020204" pitchFamily="34" charset="0"/>
              </a:rPr>
              <a:t>  </a:t>
            </a:r>
            <a:r>
              <a:rPr lang="zh-CN" altLang="zh-CN" sz="4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zh-CN" sz="4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zh-CN" altLang="zh-CN" sz="4800" dirty="0"/>
              <a:t> </a:t>
            </a:r>
            <a:endParaRPr lang="zh-CN" altLang="en-US" sz="4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7269290" y="5426368"/>
            <a:ext cx="6094428" cy="425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304800">
              <a:lnSpc>
                <a:spcPts val="2625"/>
              </a:lnSpc>
            </a:pPr>
            <a:endParaRPr lang="zh-CN" altLang="zh-CN" sz="2400" dirty="0">
              <a:solidFill>
                <a:srgbClr val="00B0F0"/>
              </a:solidFill>
              <a:effectLst/>
              <a:latin typeface="Times New Roman" panose="02020603050405020304" pitchFamily="18" charset="0"/>
              <a:ea typeface="等线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7522777" y="5343025"/>
            <a:ext cx="6094428" cy="4279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304800">
              <a:lnSpc>
                <a:spcPts val="2625"/>
              </a:lnSpc>
            </a:pPr>
            <a:r>
              <a:rPr lang="zh-CN" altLang="en-US" sz="2400" dirty="0">
                <a:solidFill>
                  <a:srgbClr val="00B0F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释义：差别大</a:t>
            </a:r>
            <a:endParaRPr lang="zh-CN" altLang="zh-CN" sz="3200" dirty="0">
              <a:solidFill>
                <a:srgbClr val="00B0F0"/>
              </a:solidFill>
              <a:effectLst/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图片 29"/>
          <p:cNvPicPr>
            <a:picLocks noChangeAspect="1"/>
          </p:cNvPicPr>
          <p:nvPr/>
        </p:nvPicPr>
        <p:blipFill rotWithShape="1">
          <a:blip r:embed="rId2" cstate="print">
            <a:duotone>
              <a:prstClr val="black"/>
              <a:schemeClr val="accent5">
                <a:lumMod val="40000"/>
                <a:lumOff val="6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624" t="19377" r="26887" b="15785"/>
          <a:stretch>
            <a:fillRect/>
          </a:stretch>
        </p:blipFill>
        <p:spPr>
          <a:xfrm>
            <a:off x="4256459" y="1243712"/>
            <a:ext cx="480071" cy="480071"/>
          </a:xfrm>
          <a:custGeom>
            <a:avLst/>
            <a:gdLst>
              <a:gd name="connsiteX0" fmla="*/ 857937 w 1715874"/>
              <a:gd name="connsiteY0" fmla="*/ 0 h 1715874"/>
              <a:gd name="connsiteX1" fmla="*/ 1715874 w 1715874"/>
              <a:gd name="connsiteY1" fmla="*/ 857937 h 1715874"/>
              <a:gd name="connsiteX2" fmla="*/ 857937 w 1715874"/>
              <a:gd name="connsiteY2" fmla="*/ 1715874 h 1715874"/>
              <a:gd name="connsiteX3" fmla="*/ 0 w 1715874"/>
              <a:gd name="connsiteY3" fmla="*/ 857937 h 1715874"/>
              <a:gd name="connsiteX4" fmla="*/ 857937 w 1715874"/>
              <a:gd name="connsiteY4" fmla="*/ 0 h 17158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15874" h="1715874">
                <a:moveTo>
                  <a:pt x="857937" y="0"/>
                </a:moveTo>
                <a:cubicBezTo>
                  <a:pt x="1331763" y="0"/>
                  <a:pt x="1715874" y="384111"/>
                  <a:pt x="1715874" y="857937"/>
                </a:cubicBezTo>
                <a:cubicBezTo>
                  <a:pt x="1715874" y="1331763"/>
                  <a:pt x="1331763" y="1715874"/>
                  <a:pt x="857937" y="1715874"/>
                </a:cubicBezTo>
                <a:cubicBezTo>
                  <a:pt x="384111" y="1715874"/>
                  <a:pt x="0" y="1331763"/>
                  <a:pt x="0" y="857937"/>
                </a:cubicBezTo>
                <a:cubicBezTo>
                  <a:pt x="0" y="384111"/>
                  <a:pt x="384111" y="0"/>
                  <a:pt x="857937" y="0"/>
                </a:cubicBezTo>
                <a:close/>
              </a:path>
            </a:pathLst>
          </a:custGeom>
        </p:spPr>
      </p:pic>
      <p:sp>
        <p:nvSpPr>
          <p:cNvPr id="29" name="文本框 4"/>
          <p:cNvSpPr txBox="1"/>
          <p:nvPr/>
        </p:nvSpPr>
        <p:spPr>
          <a:xfrm>
            <a:off x="5045162" y="1149821"/>
            <a:ext cx="2410310" cy="64516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3600" dirty="0"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迥</a:t>
            </a:r>
          </a:p>
        </p:txBody>
      </p:sp>
      <p:sp>
        <p:nvSpPr>
          <p:cNvPr id="7" name="任意多边形: 形状 6"/>
          <p:cNvSpPr/>
          <p:nvPr/>
        </p:nvSpPr>
        <p:spPr>
          <a:xfrm>
            <a:off x="1945964" y="2167467"/>
            <a:ext cx="8847931" cy="3526605"/>
          </a:xfrm>
          <a:custGeom>
            <a:avLst/>
            <a:gdLst>
              <a:gd name="connsiteX0" fmla="*/ 6046568 w 6198968"/>
              <a:gd name="connsiteY0" fmla="*/ 0 h 3526605"/>
              <a:gd name="connsiteX1" fmla="*/ 6046568 w 6198968"/>
              <a:gd name="connsiteY1" fmla="*/ 0 h 3526605"/>
              <a:gd name="connsiteX2" fmla="*/ 5928035 w 6198968"/>
              <a:gd name="connsiteY2" fmla="*/ 101600 h 3526605"/>
              <a:gd name="connsiteX3" fmla="*/ 5860302 w 6198968"/>
              <a:gd name="connsiteY3" fmla="*/ 152400 h 3526605"/>
              <a:gd name="connsiteX4" fmla="*/ 5792568 w 6198968"/>
              <a:gd name="connsiteY4" fmla="*/ 220133 h 3526605"/>
              <a:gd name="connsiteX5" fmla="*/ 5741768 w 6198968"/>
              <a:gd name="connsiteY5" fmla="*/ 321733 h 3526605"/>
              <a:gd name="connsiteX6" fmla="*/ 5690968 w 6198968"/>
              <a:gd name="connsiteY6" fmla="*/ 355600 h 3526605"/>
              <a:gd name="connsiteX7" fmla="*/ 5589368 w 6198968"/>
              <a:gd name="connsiteY7" fmla="*/ 491066 h 3526605"/>
              <a:gd name="connsiteX8" fmla="*/ 5504702 w 6198968"/>
              <a:gd name="connsiteY8" fmla="*/ 575733 h 3526605"/>
              <a:gd name="connsiteX9" fmla="*/ 5420035 w 6198968"/>
              <a:gd name="connsiteY9" fmla="*/ 677333 h 3526605"/>
              <a:gd name="connsiteX10" fmla="*/ 5403102 w 6198968"/>
              <a:gd name="connsiteY10" fmla="*/ 728133 h 3526605"/>
              <a:gd name="connsiteX11" fmla="*/ 5301502 w 6198968"/>
              <a:gd name="connsiteY11" fmla="*/ 812800 h 3526605"/>
              <a:gd name="connsiteX12" fmla="*/ 5216835 w 6198968"/>
              <a:gd name="connsiteY12" fmla="*/ 897466 h 3526605"/>
              <a:gd name="connsiteX13" fmla="*/ 5182968 w 6198968"/>
              <a:gd name="connsiteY13" fmla="*/ 948266 h 3526605"/>
              <a:gd name="connsiteX14" fmla="*/ 5132168 w 6198968"/>
              <a:gd name="connsiteY14" fmla="*/ 999066 h 3526605"/>
              <a:gd name="connsiteX15" fmla="*/ 5098302 w 6198968"/>
              <a:gd name="connsiteY15" fmla="*/ 1066800 h 3526605"/>
              <a:gd name="connsiteX16" fmla="*/ 5047502 w 6198968"/>
              <a:gd name="connsiteY16" fmla="*/ 1134533 h 3526605"/>
              <a:gd name="connsiteX17" fmla="*/ 4996702 w 6198968"/>
              <a:gd name="connsiteY17" fmla="*/ 1219200 h 3526605"/>
              <a:gd name="connsiteX18" fmla="*/ 4776568 w 6198968"/>
              <a:gd name="connsiteY18" fmla="*/ 1540933 h 3526605"/>
              <a:gd name="connsiteX19" fmla="*/ 5386168 w 6198968"/>
              <a:gd name="connsiteY19" fmla="*/ 2387600 h 3526605"/>
              <a:gd name="connsiteX20" fmla="*/ 5504702 w 6198968"/>
              <a:gd name="connsiteY20" fmla="*/ 2709333 h 3526605"/>
              <a:gd name="connsiteX21" fmla="*/ 5640168 w 6198968"/>
              <a:gd name="connsiteY21" fmla="*/ 2777066 h 3526605"/>
              <a:gd name="connsiteX22" fmla="*/ 5792568 w 6198968"/>
              <a:gd name="connsiteY22" fmla="*/ 2895600 h 3526605"/>
              <a:gd name="connsiteX23" fmla="*/ 5894168 w 6198968"/>
              <a:gd name="connsiteY23" fmla="*/ 2929466 h 3526605"/>
              <a:gd name="connsiteX24" fmla="*/ 5928035 w 6198968"/>
              <a:gd name="connsiteY24" fmla="*/ 2980266 h 3526605"/>
              <a:gd name="connsiteX25" fmla="*/ 5978835 w 6198968"/>
              <a:gd name="connsiteY25" fmla="*/ 3014133 h 3526605"/>
              <a:gd name="connsiteX26" fmla="*/ 6012702 w 6198968"/>
              <a:gd name="connsiteY26" fmla="*/ 3115733 h 3526605"/>
              <a:gd name="connsiteX27" fmla="*/ 6029635 w 6198968"/>
              <a:gd name="connsiteY27" fmla="*/ 3166533 h 3526605"/>
              <a:gd name="connsiteX28" fmla="*/ 6114302 w 6198968"/>
              <a:gd name="connsiteY28" fmla="*/ 3251200 h 3526605"/>
              <a:gd name="connsiteX29" fmla="*/ 6165102 w 6198968"/>
              <a:gd name="connsiteY29" fmla="*/ 3318933 h 3526605"/>
              <a:gd name="connsiteX30" fmla="*/ 6198968 w 6198968"/>
              <a:gd name="connsiteY30" fmla="*/ 3352800 h 3526605"/>
              <a:gd name="connsiteX31" fmla="*/ 6198968 w 6198968"/>
              <a:gd name="connsiteY31" fmla="*/ 3352800 h 3526605"/>
              <a:gd name="connsiteX32" fmla="*/ 5199902 w 6198968"/>
              <a:gd name="connsiteY32" fmla="*/ 3420533 h 3526605"/>
              <a:gd name="connsiteX33" fmla="*/ 4827368 w 6198968"/>
              <a:gd name="connsiteY33" fmla="*/ 3454400 h 3526605"/>
              <a:gd name="connsiteX34" fmla="*/ 4404035 w 6198968"/>
              <a:gd name="connsiteY34" fmla="*/ 3471333 h 3526605"/>
              <a:gd name="connsiteX35" fmla="*/ 3675902 w 6198968"/>
              <a:gd name="connsiteY35" fmla="*/ 3488266 h 3526605"/>
              <a:gd name="connsiteX36" fmla="*/ 3303368 w 6198968"/>
              <a:gd name="connsiteY36" fmla="*/ 3471333 h 3526605"/>
              <a:gd name="connsiteX37" fmla="*/ 1593102 w 6198968"/>
              <a:gd name="connsiteY37" fmla="*/ 3522133 h 3526605"/>
              <a:gd name="connsiteX38" fmla="*/ 949635 w 6198968"/>
              <a:gd name="connsiteY38" fmla="*/ 3505200 h 3526605"/>
              <a:gd name="connsiteX39" fmla="*/ 814168 w 6198968"/>
              <a:gd name="connsiteY39" fmla="*/ 3471333 h 3526605"/>
              <a:gd name="connsiteX40" fmla="*/ 746435 w 6198968"/>
              <a:gd name="connsiteY40" fmla="*/ 3454400 h 3526605"/>
              <a:gd name="connsiteX41" fmla="*/ 695635 w 6198968"/>
              <a:gd name="connsiteY41" fmla="*/ 3437466 h 3526605"/>
              <a:gd name="connsiteX42" fmla="*/ 492435 w 6198968"/>
              <a:gd name="connsiteY42" fmla="*/ 3420533 h 3526605"/>
              <a:gd name="connsiteX43" fmla="*/ 272302 w 6198968"/>
              <a:gd name="connsiteY43" fmla="*/ 3403600 h 3526605"/>
              <a:gd name="connsiteX44" fmla="*/ 221502 w 6198968"/>
              <a:gd name="connsiteY44" fmla="*/ 3335866 h 3526605"/>
              <a:gd name="connsiteX45" fmla="*/ 187635 w 6198968"/>
              <a:gd name="connsiteY45" fmla="*/ 3183466 h 3526605"/>
              <a:gd name="connsiteX46" fmla="*/ 153768 w 6198968"/>
              <a:gd name="connsiteY46" fmla="*/ 3132666 h 3526605"/>
              <a:gd name="connsiteX47" fmla="*/ 102968 w 6198968"/>
              <a:gd name="connsiteY47" fmla="*/ 3031066 h 3526605"/>
              <a:gd name="connsiteX48" fmla="*/ 86035 w 6198968"/>
              <a:gd name="connsiteY48" fmla="*/ 2963333 h 3526605"/>
              <a:gd name="connsiteX49" fmla="*/ 52168 w 6198968"/>
              <a:gd name="connsiteY49" fmla="*/ 2895600 h 3526605"/>
              <a:gd name="connsiteX50" fmla="*/ 35235 w 6198968"/>
              <a:gd name="connsiteY50" fmla="*/ 2844800 h 3526605"/>
              <a:gd name="connsiteX51" fmla="*/ 18302 w 6198968"/>
              <a:gd name="connsiteY51" fmla="*/ 2709333 h 3526605"/>
              <a:gd name="connsiteX52" fmla="*/ 1368 w 6198968"/>
              <a:gd name="connsiteY52" fmla="*/ 2641600 h 3526605"/>
              <a:gd name="connsiteX53" fmla="*/ 69102 w 6198968"/>
              <a:gd name="connsiteY53" fmla="*/ 2540000 h 3526605"/>
              <a:gd name="connsiteX54" fmla="*/ 136835 w 6198968"/>
              <a:gd name="connsiteY54" fmla="*/ 2455333 h 3526605"/>
              <a:gd name="connsiteX55" fmla="*/ 170702 w 6198968"/>
              <a:gd name="connsiteY55" fmla="*/ 2404533 h 3526605"/>
              <a:gd name="connsiteX56" fmla="*/ 255368 w 6198968"/>
              <a:gd name="connsiteY56" fmla="*/ 2286000 h 3526605"/>
              <a:gd name="connsiteX57" fmla="*/ 272302 w 6198968"/>
              <a:gd name="connsiteY57" fmla="*/ 2235200 h 3526605"/>
              <a:gd name="connsiteX58" fmla="*/ 306168 w 6198968"/>
              <a:gd name="connsiteY58" fmla="*/ 2167466 h 3526605"/>
              <a:gd name="connsiteX59" fmla="*/ 306168 w 6198968"/>
              <a:gd name="connsiteY59" fmla="*/ 1947333 h 3526605"/>
              <a:gd name="connsiteX60" fmla="*/ 289235 w 6198968"/>
              <a:gd name="connsiteY60" fmla="*/ 1608666 h 3526605"/>
              <a:gd name="connsiteX61" fmla="*/ 272302 w 6198968"/>
              <a:gd name="connsiteY61" fmla="*/ 1557866 h 3526605"/>
              <a:gd name="connsiteX62" fmla="*/ 204568 w 6198968"/>
              <a:gd name="connsiteY62" fmla="*/ 1320800 h 3526605"/>
              <a:gd name="connsiteX63" fmla="*/ 136835 w 6198968"/>
              <a:gd name="connsiteY63" fmla="*/ 1185333 h 3526605"/>
              <a:gd name="connsiteX64" fmla="*/ 119902 w 6198968"/>
              <a:gd name="connsiteY64" fmla="*/ 1100666 h 3526605"/>
              <a:gd name="connsiteX65" fmla="*/ 102968 w 6198968"/>
              <a:gd name="connsiteY65" fmla="*/ 1032933 h 3526605"/>
              <a:gd name="connsiteX66" fmla="*/ 69102 w 6198968"/>
              <a:gd name="connsiteY66" fmla="*/ 880533 h 3526605"/>
              <a:gd name="connsiteX67" fmla="*/ 86035 w 6198968"/>
              <a:gd name="connsiteY67" fmla="*/ 626533 h 3526605"/>
              <a:gd name="connsiteX68" fmla="*/ 153768 w 6198968"/>
              <a:gd name="connsiteY68" fmla="*/ 592666 h 3526605"/>
              <a:gd name="connsiteX69" fmla="*/ 187635 w 6198968"/>
              <a:gd name="connsiteY69" fmla="*/ 541866 h 3526605"/>
              <a:gd name="connsiteX70" fmla="*/ 221502 w 6198968"/>
              <a:gd name="connsiteY70" fmla="*/ 440266 h 3526605"/>
              <a:gd name="connsiteX71" fmla="*/ 255368 w 6198968"/>
              <a:gd name="connsiteY71" fmla="*/ 389466 h 3526605"/>
              <a:gd name="connsiteX72" fmla="*/ 272302 w 6198968"/>
              <a:gd name="connsiteY72" fmla="*/ 338666 h 3526605"/>
              <a:gd name="connsiteX73" fmla="*/ 340035 w 6198968"/>
              <a:gd name="connsiteY73" fmla="*/ 220133 h 3526605"/>
              <a:gd name="connsiteX74" fmla="*/ 373902 w 6198968"/>
              <a:gd name="connsiteY74" fmla="*/ 118533 h 3526605"/>
              <a:gd name="connsiteX75" fmla="*/ 390835 w 6198968"/>
              <a:gd name="connsiteY75" fmla="*/ 50800 h 3526605"/>
              <a:gd name="connsiteX76" fmla="*/ 458568 w 6198968"/>
              <a:gd name="connsiteY76" fmla="*/ 33866 h 3526605"/>
              <a:gd name="connsiteX77" fmla="*/ 610968 w 6198968"/>
              <a:gd name="connsiteY77" fmla="*/ 33866 h 3526605"/>
              <a:gd name="connsiteX78" fmla="*/ 6046568 w 6198968"/>
              <a:gd name="connsiteY78" fmla="*/ 0 h 35266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</a:cxnLst>
            <a:rect l="l" t="t" r="r" b="b"/>
            <a:pathLst>
              <a:path w="6198968" h="3526605">
                <a:moveTo>
                  <a:pt x="6046568" y="0"/>
                </a:moveTo>
                <a:lnTo>
                  <a:pt x="6046568" y="0"/>
                </a:lnTo>
                <a:cubicBezTo>
                  <a:pt x="6007057" y="33867"/>
                  <a:pt x="5968311" y="68647"/>
                  <a:pt x="5928035" y="101600"/>
                </a:cubicBezTo>
                <a:cubicBezTo>
                  <a:pt x="5906192" y="119471"/>
                  <a:pt x="5881541" y="133816"/>
                  <a:pt x="5860302" y="152400"/>
                </a:cubicBezTo>
                <a:cubicBezTo>
                  <a:pt x="5836272" y="173426"/>
                  <a:pt x="5815146" y="197555"/>
                  <a:pt x="5792568" y="220133"/>
                </a:cubicBezTo>
                <a:cubicBezTo>
                  <a:pt x="5778796" y="261451"/>
                  <a:pt x="5774595" y="288906"/>
                  <a:pt x="5741768" y="321733"/>
                </a:cubicBezTo>
                <a:cubicBezTo>
                  <a:pt x="5727377" y="336124"/>
                  <a:pt x="5704582" y="340473"/>
                  <a:pt x="5690968" y="355600"/>
                </a:cubicBezTo>
                <a:cubicBezTo>
                  <a:pt x="5653209" y="397555"/>
                  <a:pt x="5589368" y="491066"/>
                  <a:pt x="5589368" y="491066"/>
                </a:cubicBezTo>
                <a:cubicBezTo>
                  <a:pt x="5549658" y="610200"/>
                  <a:pt x="5609323" y="471112"/>
                  <a:pt x="5504702" y="575733"/>
                </a:cubicBezTo>
                <a:cubicBezTo>
                  <a:pt x="5332829" y="747606"/>
                  <a:pt x="5595765" y="560179"/>
                  <a:pt x="5420035" y="677333"/>
                </a:cubicBezTo>
                <a:cubicBezTo>
                  <a:pt x="5414391" y="694266"/>
                  <a:pt x="5413003" y="713281"/>
                  <a:pt x="5403102" y="728133"/>
                </a:cubicBezTo>
                <a:cubicBezTo>
                  <a:pt x="5377026" y="767247"/>
                  <a:pt x="5338986" y="787810"/>
                  <a:pt x="5301502" y="812800"/>
                </a:cubicBezTo>
                <a:cubicBezTo>
                  <a:pt x="5211190" y="948267"/>
                  <a:pt x="5329725" y="784578"/>
                  <a:pt x="5216835" y="897466"/>
                </a:cubicBezTo>
                <a:cubicBezTo>
                  <a:pt x="5202444" y="911857"/>
                  <a:pt x="5195997" y="932632"/>
                  <a:pt x="5182968" y="948266"/>
                </a:cubicBezTo>
                <a:cubicBezTo>
                  <a:pt x="5167637" y="966663"/>
                  <a:pt x="5149101" y="982133"/>
                  <a:pt x="5132168" y="999066"/>
                </a:cubicBezTo>
                <a:cubicBezTo>
                  <a:pt x="5120879" y="1021644"/>
                  <a:pt x="5111681" y="1045394"/>
                  <a:pt x="5098302" y="1066800"/>
                </a:cubicBezTo>
                <a:cubicBezTo>
                  <a:pt x="5083344" y="1090732"/>
                  <a:pt x="5061504" y="1110029"/>
                  <a:pt x="5047502" y="1134533"/>
                </a:cubicBezTo>
                <a:cubicBezTo>
                  <a:pt x="4988882" y="1237117"/>
                  <a:pt x="5075959" y="1139941"/>
                  <a:pt x="4996702" y="1219200"/>
                </a:cubicBezTo>
                <a:lnTo>
                  <a:pt x="4776568" y="1540933"/>
                </a:lnTo>
                <a:lnTo>
                  <a:pt x="5386168" y="2387600"/>
                </a:lnTo>
                <a:lnTo>
                  <a:pt x="5504702" y="2709333"/>
                </a:lnTo>
                <a:cubicBezTo>
                  <a:pt x="5549857" y="2731911"/>
                  <a:pt x="5597576" y="2749962"/>
                  <a:pt x="5640168" y="2777066"/>
                </a:cubicBezTo>
                <a:cubicBezTo>
                  <a:pt x="5736594" y="2838428"/>
                  <a:pt x="5642412" y="2845549"/>
                  <a:pt x="5792568" y="2895600"/>
                </a:cubicBezTo>
                <a:lnTo>
                  <a:pt x="5894168" y="2929466"/>
                </a:lnTo>
                <a:cubicBezTo>
                  <a:pt x="5905457" y="2946399"/>
                  <a:pt x="5913644" y="2965875"/>
                  <a:pt x="5928035" y="2980266"/>
                </a:cubicBezTo>
                <a:cubicBezTo>
                  <a:pt x="5942426" y="2994657"/>
                  <a:pt x="5968049" y="2996875"/>
                  <a:pt x="5978835" y="3014133"/>
                </a:cubicBezTo>
                <a:cubicBezTo>
                  <a:pt x="5997755" y="3044405"/>
                  <a:pt x="6001413" y="3081866"/>
                  <a:pt x="6012702" y="3115733"/>
                </a:cubicBezTo>
                <a:cubicBezTo>
                  <a:pt x="6018346" y="3132666"/>
                  <a:pt x="6019734" y="3151682"/>
                  <a:pt x="6029635" y="3166533"/>
                </a:cubicBezTo>
                <a:cubicBezTo>
                  <a:pt x="6119947" y="3302000"/>
                  <a:pt x="6001413" y="3138311"/>
                  <a:pt x="6114302" y="3251200"/>
                </a:cubicBezTo>
                <a:cubicBezTo>
                  <a:pt x="6134258" y="3271156"/>
                  <a:pt x="6147035" y="3297252"/>
                  <a:pt x="6165102" y="3318933"/>
                </a:cubicBezTo>
                <a:cubicBezTo>
                  <a:pt x="6175322" y="3331198"/>
                  <a:pt x="6187679" y="3341511"/>
                  <a:pt x="6198968" y="3352800"/>
                </a:cubicBezTo>
                <a:lnTo>
                  <a:pt x="6198968" y="3352800"/>
                </a:lnTo>
                <a:lnTo>
                  <a:pt x="5199902" y="3420533"/>
                </a:lnTo>
                <a:cubicBezTo>
                  <a:pt x="5052577" y="3436902"/>
                  <a:pt x="4985839" y="3446059"/>
                  <a:pt x="4827368" y="3454400"/>
                </a:cubicBezTo>
                <a:cubicBezTo>
                  <a:pt x="4686339" y="3461823"/>
                  <a:pt x="4545146" y="3465689"/>
                  <a:pt x="4404035" y="3471333"/>
                </a:cubicBezTo>
                <a:cubicBezTo>
                  <a:pt x="4106353" y="3570561"/>
                  <a:pt x="4325731" y="3510294"/>
                  <a:pt x="3675902" y="3488266"/>
                </a:cubicBezTo>
                <a:cubicBezTo>
                  <a:pt x="3551667" y="3484055"/>
                  <a:pt x="3427546" y="3476977"/>
                  <a:pt x="3303368" y="3471333"/>
                </a:cubicBezTo>
                <a:cubicBezTo>
                  <a:pt x="1705723" y="3506446"/>
                  <a:pt x="2273654" y="3454079"/>
                  <a:pt x="1593102" y="3522133"/>
                </a:cubicBezTo>
                <a:cubicBezTo>
                  <a:pt x="1378613" y="3516489"/>
                  <a:pt x="1163967" y="3515169"/>
                  <a:pt x="949635" y="3505200"/>
                </a:cubicBezTo>
                <a:cubicBezTo>
                  <a:pt x="887957" y="3502331"/>
                  <a:pt x="867160" y="3486473"/>
                  <a:pt x="814168" y="3471333"/>
                </a:cubicBezTo>
                <a:cubicBezTo>
                  <a:pt x="791791" y="3464940"/>
                  <a:pt x="768812" y="3460794"/>
                  <a:pt x="746435" y="3454400"/>
                </a:cubicBezTo>
                <a:cubicBezTo>
                  <a:pt x="729272" y="3449496"/>
                  <a:pt x="713328" y="3439825"/>
                  <a:pt x="695635" y="3437466"/>
                </a:cubicBezTo>
                <a:cubicBezTo>
                  <a:pt x="628263" y="3428483"/>
                  <a:pt x="560066" y="3427296"/>
                  <a:pt x="492435" y="3420533"/>
                </a:cubicBezTo>
                <a:cubicBezTo>
                  <a:pt x="288096" y="3400100"/>
                  <a:pt x="427820" y="3403600"/>
                  <a:pt x="272302" y="3403600"/>
                </a:cubicBezTo>
                <a:lnTo>
                  <a:pt x="221502" y="3335866"/>
                </a:lnTo>
                <a:cubicBezTo>
                  <a:pt x="210213" y="3285066"/>
                  <a:pt x="204091" y="3232835"/>
                  <a:pt x="187635" y="3183466"/>
                </a:cubicBezTo>
                <a:cubicBezTo>
                  <a:pt x="181199" y="3164159"/>
                  <a:pt x="162869" y="3150869"/>
                  <a:pt x="153768" y="3132666"/>
                </a:cubicBezTo>
                <a:cubicBezTo>
                  <a:pt x="83661" y="2992452"/>
                  <a:pt x="200026" y="3176652"/>
                  <a:pt x="102968" y="3031066"/>
                </a:cubicBezTo>
                <a:cubicBezTo>
                  <a:pt x="97324" y="3008488"/>
                  <a:pt x="94207" y="2985124"/>
                  <a:pt x="86035" y="2963333"/>
                </a:cubicBezTo>
                <a:cubicBezTo>
                  <a:pt x="77172" y="2939698"/>
                  <a:pt x="62112" y="2918802"/>
                  <a:pt x="52168" y="2895600"/>
                </a:cubicBezTo>
                <a:cubicBezTo>
                  <a:pt x="45137" y="2879194"/>
                  <a:pt x="40879" y="2861733"/>
                  <a:pt x="35235" y="2844800"/>
                </a:cubicBezTo>
                <a:cubicBezTo>
                  <a:pt x="29591" y="2799644"/>
                  <a:pt x="25783" y="2754221"/>
                  <a:pt x="18302" y="2709333"/>
                </a:cubicBezTo>
                <a:cubicBezTo>
                  <a:pt x="14476" y="2686377"/>
                  <a:pt x="-5319" y="2663891"/>
                  <a:pt x="1368" y="2641600"/>
                </a:cubicBezTo>
                <a:cubicBezTo>
                  <a:pt x="13064" y="2602614"/>
                  <a:pt x="69102" y="2540000"/>
                  <a:pt x="69102" y="2540000"/>
                </a:cubicBezTo>
                <a:cubicBezTo>
                  <a:pt x="102067" y="2441104"/>
                  <a:pt x="60242" y="2531926"/>
                  <a:pt x="136835" y="2455333"/>
                </a:cubicBezTo>
                <a:cubicBezTo>
                  <a:pt x="151226" y="2440942"/>
                  <a:pt x="158873" y="2421094"/>
                  <a:pt x="170702" y="2404533"/>
                </a:cubicBezTo>
                <a:cubicBezTo>
                  <a:pt x="183490" y="2386629"/>
                  <a:pt x="242063" y="2312610"/>
                  <a:pt x="255368" y="2286000"/>
                </a:cubicBezTo>
                <a:cubicBezTo>
                  <a:pt x="263350" y="2270035"/>
                  <a:pt x="265271" y="2251606"/>
                  <a:pt x="272302" y="2235200"/>
                </a:cubicBezTo>
                <a:cubicBezTo>
                  <a:pt x="282246" y="2211998"/>
                  <a:pt x="294879" y="2190044"/>
                  <a:pt x="306168" y="2167466"/>
                </a:cubicBezTo>
                <a:cubicBezTo>
                  <a:pt x="336122" y="2017701"/>
                  <a:pt x="320197" y="2143733"/>
                  <a:pt x="306168" y="1947333"/>
                </a:cubicBezTo>
                <a:cubicBezTo>
                  <a:pt x="298115" y="1834590"/>
                  <a:pt x="299027" y="1721271"/>
                  <a:pt x="289235" y="1608666"/>
                </a:cubicBezTo>
                <a:cubicBezTo>
                  <a:pt x="287689" y="1590884"/>
                  <a:pt x="276998" y="1575086"/>
                  <a:pt x="272302" y="1557866"/>
                </a:cubicBezTo>
                <a:cubicBezTo>
                  <a:pt x="259280" y="1510120"/>
                  <a:pt x="230526" y="1372715"/>
                  <a:pt x="204568" y="1320800"/>
                </a:cubicBezTo>
                <a:lnTo>
                  <a:pt x="136835" y="1185333"/>
                </a:lnTo>
                <a:cubicBezTo>
                  <a:pt x="131191" y="1157111"/>
                  <a:pt x="126146" y="1128762"/>
                  <a:pt x="119902" y="1100666"/>
                </a:cubicBezTo>
                <a:cubicBezTo>
                  <a:pt x="114853" y="1077948"/>
                  <a:pt x="107532" y="1055754"/>
                  <a:pt x="102968" y="1032933"/>
                </a:cubicBezTo>
                <a:cubicBezTo>
                  <a:pt x="73165" y="883918"/>
                  <a:pt x="102058" y="979402"/>
                  <a:pt x="69102" y="880533"/>
                </a:cubicBezTo>
                <a:cubicBezTo>
                  <a:pt x="74746" y="795866"/>
                  <a:pt x="62092" y="707940"/>
                  <a:pt x="86035" y="626533"/>
                </a:cubicBezTo>
                <a:cubicBezTo>
                  <a:pt x="93158" y="602316"/>
                  <a:pt x="134376" y="608826"/>
                  <a:pt x="153768" y="592666"/>
                </a:cubicBezTo>
                <a:cubicBezTo>
                  <a:pt x="169402" y="579637"/>
                  <a:pt x="176346" y="558799"/>
                  <a:pt x="187635" y="541866"/>
                </a:cubicBezTo>
                <a:cubicBezTo>
                  <a:pt x="198924" y="507999"/>
                  <a:pt x="201700" y="469969"/>
                  <a:pt x="221502" y="440266"/>
                </a:cubicBezTo>
                <a:cubicBezTo>
                  <a:pt x="232791" y="423333"/>
                  <a:pt x="246267" y="407669"/>
                  <a:pt x="255368" y="389466"/>
                </a:cubicBezTo>
                <a:cubicBezTo>
                  <a:pt x="263350" y="373501"/>
                  <a:pt x="265271" y="355072"/>
                  <a:pt x="272302" y="338666"/>
                </a:cubicBezTo>
                <a:cubicBezTo>
                  <a:pt x="298084" y="278507"/>
                  <a:pt x="306021" y="271154"/>
                  <a:pt x="340035" y="220133"/>
                </a:cubicBezTo>
                <a:lnTo>
                  <a:pt x="373902" y="118533"/>
                </a:lnTo>
                <a:cubicBezTo>
                  <a:pt x="392620" y="62379"/>
                  <a:pt x="390835" y="85582"/>
                  <a:pt x="390835" y="50800"/>
                </a:cubicBezTo>
                <a:lnTo>
                  <a:pt x="458568" y="33866"/>
                </a:lnTo>
                <a:lnTo>
                  <a:pt x="610968" y="33866"/>
                </a:lnTo>
                <a:lnTo>
                  <a:pt x="6046568" y="0"/>
                </a:lnTo>
                <a:close/>
              </a:path>
            </a:pathLst>
          </a:custGeom>
          <a:solidFill>
            <a:srgbClr val="B9DA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35" name="文本框 4"/>
          <p:cNvSpPr txBox="1"/>
          <p:nvPr/>
        </p:nvSpPr>
        <p:spPr>
          <a:xfrm>
            <a:off x="2390229" y="2237559"/>
            <a:ext cx="6592459" cy="2768600"/>
          </a:xfrm>
          <a:prstGeom prst="rect">
            <a:avLst/>
          </a:prstGeom>
          <a:noFill/>
          <a:effectLst/>
        </p:spPr>
        <p:txBody>
          <a:bodyPr vert="horz"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en-US" altLang="zh-CN" sz="2800" kern="100" dirty="0"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    </a:t>
            </a:r>
            <a:r>
              <a:rPr lang="zh-CN" altLang="zh-CN" sz="2800" kern="100" dirty="0"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创世记</a:t>
            </a:r>
            <a:r>
              <a:rPr lang="zh-CN" altLang="en-US" sz="2800" kern="100" dirty="0"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 </a:t>
            </a:r>
            <a:r>
              <a:rPr lang="en-US" altLang="zh-CN" sz="2800" kern="100" dirty="0"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49:26   </a:t>
            </a:r>
            <a:r>
              <a:rPr lang="zh-CN" altLang="zh-CN" sz="2800" kern="100" dirty="0"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你父亲所祝的福胜过我祖先所祝的福，如永世的山岭，至极的边界；这些福必降在约瑟的头上，临到那与弟兄</a:t>
            </a:r>
            <a:r>
              <a:rPr lang="zh-CN" altLang="zh-CN" sz="3200" kern="100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迥</a:t>
            </a:r>
            <a:r>
              <a:rPr lang="zh-CN" altLang="zh-CN" sz="280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（</a:t>
            </a:r>
            <a:r>
              <a:rPr lang="en-US" altLang="zh-CN" sz="2800" dirty="0" err="1"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jiǒng</a:t>
            </a:r>
            <a:r>
              <a:rPr lang="zh-CN" altLang="zh-CN" sz="280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）</a:t>
            </a:r>
            <a:r>
              <a:rPr lang="zh-CN" altLang="zh-CN" sz="2800" kern="100" dirty="0"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别之人的顶上。 </a:t>
            </a:r>
            <a:endParaRPr lang="zh-CN" altLang="zh-CN" sz="2800" kern="100" dirty="0">
              <a:effectLst/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  <p:sp>
        <p:nvSpPr>
          <p:cNvPr id="38" name="文本框 4"/>
          <p:cNvSpPr txBox="1"/>
          <p:nvPr/>
        </p:nvSpPr>
        <p:spPr>
          <a:xfrm>
            <a:off x="5792600" y="5081227"/>
            <a:ext cx="2718940" cy="368300"/>
          </a:xfrm>
          <a:prstGeom prst="rect">
            <a:avLst/>
          </a:prstGeom>
          <a:solidFill>
            <a:schemeClr val="bg1"/>
          </a:solidFill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1800" dirty="0">
                <a:solidFill>
                  <a:srgbClr val="000000"/>
                </a:solidFill>
                <a:effectLst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lang="zh-CN" altLang="zh-CN" sz="180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备注：在圣经中出现</a:t>
            </a:r>
            <a:r>
              <a:rPr lang="en-US" altLang="zh-CN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3</a:t>
            </a:r>
            <a:r>
              <a:rPr lang="zh-CN" altLang="zh-CN" sz="180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处</a:t>
            </a:r>
            <a:endParaRPr lang="zh-CN" altLang="en-U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bldLvl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5010" y="1971838"/>
            <a:ext cx="2476507" cy="2476507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6" name="文本框 5"/>
          <p:cNvSpPr txBox="1"/>
          <p:nvPr/>
        </p:nvSpPr>
        <p:spPr>
          <a:xfrm>
            <a:off x="2642633" y="1802300"/>
            <a:ext cx="1980244" cy="26468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16600" dirty="0">
                <a:latin typeface="楷体" panose="02010609060101010101" pitchFamily="49" charset="-122"/>
                <a:ea typeface="楷体" panose="02010609060101010101" pitchFamily="49" charset="-122"/>
              </a:rPr>
              <a:t>薰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3319676" y="1055710"/>
            <a:ext cx="1988185" cy="8299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4800" dirty="0" err="1">
                <a:latin typeface="Arial" panose="020B0604020202020204" pitchFamily="34" charset="0"/>
                <a:cs typeface="Arial" panose="020B0604020202020204" pitchFamily="34" charset="0"/>
              </a:rPr>
              <a:t>xūn</a:t>
            </a:r>
            <a:r>
              <a:rPr lang="zh-CN" altLang="zh-CN" sz="4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zh-CN" sz="48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zh-CN" altLang="zh-CN" sz="4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zh-CN" sz="4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zh-CN" altLang="zh-CN" sz="4800" dirty="0"/>
              <a:t> </a:t>
            </a:r>
            <a:endParaRPr lang="zh-CN" altLang="en-US" sz="4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6198858" y="4617883"/>
            <a:ext cx="6094428" cy="425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304800">
              <a:lnSpc>
                <a:spcPts val="2625"/>
              </a:lnSpc>
            </a:pPr>
            <a:r>
              <a:rPr lang="zh-CN" altLang="en-US" sz="2400" dirty="0">
                <a:solidFill>
                  <a:srgbClr val="00B0F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释义：（有毒气体）使人窒息中毒。</a:t>
            </a:r>
            <a:endParaRPr lang="zh-CN" altLang="zh-CN" sz="2400" dirty="0">
              <a:solidFill>
                <a:srgbClr val="00B0F0"/>
              </a:solidFill>
              <a:effectLst/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911228" y="4617883"/>
            <a:ext cx="6094428" cy="14260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304800">
              <a:lnSpc>
                <a:spcPts val="2625"/>
              </a:lnSpc>
            </a:pPr>
            <a:r>
              <a:rPr lang="zh-CN" altLang="en-US" sz="2400" dirty="0">
                <a:solidFill>
                  <a:srgbClr val="00B0F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释义：</a:t>
            </a:r>
            <a:r>
              <a:rPr lang="en-US" altLang="zh-CN" sz="2400" dirty="0">
                <a:solidFill>
                  <a:srgbClr val="00B0F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1.</a:t>
            </a:r>
            <a:r>
              <a:rPr lang="zh-CN" altLang="en-US" sz="2400" dirty="0">
                <a:solidFill>
                  <a:srgbClr val="00B0F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烟或气味接触物体；</a:t>
            </a:r>
            <a:endParaRPr lang="en-US" altLang="zh-CN" sz="2400" dirty="0">
              <a:solidFill>
                <a:srgbClr val="00B0F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indent="304800">
              <a:lnSpc>
                <a:spcPts val="2625"/>
              </a:lnSpc>
            </a:pPr>
            <a:r>
              <a:rPr lang="en-US" altLang="zh-CN" sz="2400" dirty="0">
                <a:solidFill>
                  <a:srgbClr val="00B0F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2.</a:t>
            </a:r>
            <a:r>
              <a:rPr lang="zh-CN" altLang="en-US" sz="2400" dirty="0">
                <a:solidFill>
                  <a:srgbClr val="00B0F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熏制食品；</a:t>
            </a:r>
            <a:endParaRPr lang="en-US" altLang="zh-CN" sz="2400" dirty="0">
              <a:solidFill>
                <a:srgbClr val="00B0F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indent="304800">
              <a:lnSpc>
                <a:spcPts val="2625"/>
              </a:lnSpc>
            </a:pPr>
            <a:r>
              <a:rPr lang="en-US" altLang="zh-CN" sz="2400" dirty="0">
                <a:solidFill>
                  <a:srgbClr val="00B0F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      3.</a:t>
            </a:r>
            <a:r>
              <a:rPr lang="zh-CN" altLang="en-US" sz="2400" dirty="0">
                <a:solidFill>
                  <a:srgbClr val="00B0F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逐渐受到影响；</a:t>
            </a:r>
            <a:endParaRPr lang="en-US" altLang="zh-CN" sz="2400" dirty="0">
              <a:solidFill>
                <a:srgbClr val="00B0F0"/>
              </a:solidFill>
              <a:effectLst/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indent="304800">
              <a:lnSpc>
                <a:spcPts val="2625"/>
              </a:lnSpc>
            </a:pPr>
            <a:r>
              <a:rPr lang="en-US" altLang="zh-CN" sz="2400" dirty="0">
                <a:solidFill>
                  <a:srgbClr val="00B0F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4.</a:t>
            </a:r>
            <a:r>
              <a:rPr lang="zh-CN" altLang="en-US" sz="2400" dirty="0">
                <a:solidFill>
                  <a:srgbClr val="00B0F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温和。</a:t>
            </a:r>
            <a:endParaRPr lang="zh-CN" altLang="zh-CN" sz="3200" dirty="0">
              <a:solidFill>
                <a:srgbClr val="00B0F0"/>
              </a:solidFill>
              <a:effectLst/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BBB6BA0F-7142-3C53-C868-6E8826A2812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6297" y="1971838"/>
            <a:ext cx="2476507" cy="2476507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5" name="文本框 4">
            <a:extLst>
              <a:ext uri="{FF2B5EF4-FFF2-40B4-BE49-F238E27FC236}">
                <a16:creationId xmlns:a16="http://schemas.microsoft.com/office/drawing/2014/main" id="{4D79F772-639A-622F-C939-B378DDE629D8}"/>
              </a:ext>
            </a:extLst>
          </p:cNvPr>
          <p:cNvSpPr txBox="1"/>
          <p:nvPr/>
        </p:nvSpPr>
        <p:spPr>
          <a:xfrm>
            <a:off x="6955639" y="1802300"/>
            <a:ext cx="1980244" cy="26468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16600" dirty="0">
                <a:latin typeface="楷体" panose="02010609060101010101" pitchFamily="49" charset="-122"/>
                <a:ea typeface="楷体" panose="02010609060101010101" pitchFamily="49" charset="-122"/>
              </a:rPr>
              <a:t>薰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D9C2565A-4A89-0DB8-7BA9-2FC5B3B224DC}"/>
              </a:ext>
            </a:extLst>
          </p:cNvPr>
          <p:cNvSpPr txBox="1"/>
          <p:nvPr/>
        </p:nvSpPr>
        <p:spPr>
          <a:xfrm>
            <a:off x="7555786" y="1055710"/>
            <a:ext cx="1488142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4800" dirty="0"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xùn</a:t>
            </a:r>
          </a:p>
        </p:txBody>
      </p:sp>
      <p:sp>
        <p:nvSpPr>
          <p:cNvPr id="10" name="箭头: 右 9">
            <a:extLst>
              <a:ext uri="{FF2B5EF4-FFF2-40B4-BE49-F238E27FC236}">
                <a16:creationId xmlns:a16="http://schemas.microsoft.com/office/drawing/2014/main" id="{0CD046D1-37B8-F39A-F70C-68D07A70BD50}"/>
              </a:ext>
            </a:extLst>
          </p:cNvPr>
          <p:cNvSpPr/>
          <p:nvPr/>
        </p:nvSpPr>
        <p:spPr>
          <a:xfrm>
            <a:off x="5305704" y="2883006"/>
            <a:ext cx="1512869" cy="63319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3" grpId="0"/>
      <p:bldP spid="3" grpId="0"/>
      <p:bldP spid="5" grpId="0"/>
      <p:bldP spid="9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图片 29"/>
          <p:cNvPicPr>
            <a:picLocks noChangeAspect="1"/>
          </p:cNvPicPr>
          <p:nvPr/>
        </p:nvPicPr>
        <p:blipFill rotWithShape="1">
          <a:blip r:embed="rId2" cstate="print">
            <a:duotone>
              <a:prstClr val="black"/>
              <a:schemeClr val="accent5">
                <a:lumMod val="40000"/>
                <a:lumOff val="6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624" t="19377" r="26887" b="15785"/>
          <a:stretch>
            <a:fillRect/>
          </a:stretch>
        </p:blipFill>
        <p:spPr>
          <a:xfrm>
            <a:off x="4256459" y="1243712"/>
            <a:ext cx="480071" cy="480071"/>
          </a:xfrm>
          <a:custGeom>
            <a:avLst/>
            <a:gdLst>
              <a:gd name="connsiteX0" fmla="*/ 857937 w 1715874"/>
              <a:gd name="connsiteY0" fmla="*/ 0 h 1715874"/>
              <a:gd name="connsiteX1" fmla="*/ 1715874 w 1715874"/>
              <a:gd name="connsiteY1" fmla="*/ 857937 h 1715874"/>
              <a:gd name="connsiteX2" fmla="*/ 857937 w 1715874"/>
              <a:gd name="connsiteY2" fmla="*/ 1715874 h 1715874"/>
              <a:gd name="connsiteX3" fmla="*/ 0 w 1715874"/>
              <a:gd name="connsiteY3" fmla="*/ 857937 h 1715874"/>
              <a:gd name="connsiteX4" fmla="*/ 857937 w 1715874"/>
              <a:gd name="connsiteY4" fmla="*/ 0 h 17158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15874" h="1715874">
                <a:moveTo>
                  <a:pt x="857937" y="0"/>
                </a:moveTo>
                <a:cubicBezTo>
                  <a:pt x="1331763" y="0"/>
                  <a:pt x="1715874" y="384111"/>
                  <a:pt x="1715874" y="857937"/>
                </a:cubicBezTo>
                <a:cubicBezTo>
                  <a:pt x="1715874" y="1331763"/>
                  <a:pt x="1331763" y="1715874"/>
                  <a:pt x="857937" y="1715874"/>
                </a:cubicBezTo>
                <a:cubicBezTo>
                  <a:pt x="384111" y="1715874"/>
                  <a:pt x="0" y="1331763"/>
                  <a:pt x="0" y="857937"/>
                </a:cubicBezTo>
                <a:cubicBezTo>
                  <a:pt x="0" y="384111"/>
                  <a:pt x="384111" y="0"/>
                  <a:pt x="857937" y="0"/>
                </a:cubicBezTo>
                <a:close/>
              </a:path>
            </a:pathLst>
          </a:custGeom>
        </p:spPr>
      </p:pic>
      <p:sp>
        <p:nvSpPr>
          <p:cNvPr id="29" name="文本框 4"/>
          <p:cNvSpPr txBox="1"/>
          <p:nvPr/>
        </p:nvSpPr>
        <p:spPr>
          <a:xfrm>
            <a:off x="5045162" y="1149821"/>
            <a:ext cx="2410310" cy="64516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3600" dirty="0"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熏</a:t>
            </a:r>
          </a:p>
        </p:txBody>
      </p:sp>
      <p:sp>
        <p:nvSpPr>
          <p:cNvPr id="7" name="任意多边形: 形状 6"/>
          <p:cNvSpPr/>
          <p:nvPr/>
        </p:nvSpPr>
        <p:spPr>
          <a:xfrm>
            <a:off x="1944694" y="2228427"/>
            <a:ext cx="8847931" cy="3526605"/>
          </a:xfrm>
          <a:custGeom>
            <a:avLst/>
            <a:gdLst>
              <a:gd name="connsiteX0" fmla="*/ 6046568 w 6198968"/>
              <a:gd name="connsiteY0" fmla="*/ 0 h 3526605"/>
              <a:gd name="connsiteX1" fmla="*/ 6046568 w 6198968"/>
              <a:gd name="connsiteY1" fmla="*/ 0 h 3526605"/>
              <a:gd name="connsiteX2" fmla="*/ 5928035 w 6198968"/>
              <a:gd name="connsiteY2" fmla="*/ 101600 h 3526605"/>
              <a:gd name="connsiteX3" fmla="*/ 5860302 w 6198968"/>
              <a:gd name="connsiteY3" fmla="*/ 152400 h 3526605"/>
              <a:gd name="connsiteX4" fmla="*/ 5792568 w 6198968"/>
              <a:gd name="connsiteY4" fmla="*/ 220133 h 3526605"/>
              <a:gd name="connsiteX5" fmla="*/ 5741768 w 6198968"/>
              <a:gd name="connsiteY5" fmla="*/ 321733 h 3526605"/>
              <a:gd name="connsiteX6" fmla="*/ 5690968 w 6198968"/>
              <a:gd name="connsiteY6" fmla="*/ 355600 h 3526605"/>
              <a:gd name="connsiteX7" fmla="*/ 5589368 w 6198968"/>
              <a:gd name="connsiteY7" fmla="*/ 491066 h 3526605"/>
              <a:gd name="connsiteX8" fmla="*/ 5504702 w 6198968"/>
              <a:gd name="connsiteY8" fmla="*/ 575733 h 3526605"/>
              <a:gd name="connsiteX9" fmla="*/ 5420035 w 6198968"/>
              <a:gd name="connsiteY9" fmla="*/ 677333 h 3526605"/>
              <a:gd name="connsiteX10" fmla="*/ 5403102 w 6198968"/>
              <a:gd name="connsiteY10" fmla="*/ 728133 h 3526605"/>
              <a:gd name="connsiteX11" fmla="*/ 5301502 w 6198968"/>
              <a:gd name="connsiteY11" fmla="*/ 812800 h 3526605"/>
              <a:gd name="connsiteX12" fmla="*/ 5216835 w 6198968"/>
              <a:gd name="connsiteY12" fmla="*/ 897466 h 3526605"/>
              <a:gd name="connsiteX13" fmla="*/ 5182968 w 6198968"/>
              <a:gd name="connsiteY13" fmla="*/ 948266 h 3526605"/>
              <a:gd name="connsiteX14" fmla="*/ 5132168 w 6198968"/>
              <a:gd name="connsiteY14" fmla="*/ 999066 h 3526605"/>
              <a:gd name="connsiteX15" fmla="*/ 5098302 w 6198968"/>
              <a:gd name="connsiteY15" fmla="*/ 1066800 h 3526605"/>
              <a:gd name="connsiteX16" fmla="*/ 5047502 w 6198968"/>
              <a:gd name="connsiteY16" fmla="*/ 1134533 h 3526605"/>
              <a:gd name="connsiteX17" fmla="*/ 4996702 w 6198968"/>
              <a:gd name="connsiteY17" fmla="*/ 1219200 h 3526605"/>
              <a:gd name="connsiteX18" fmla="*/ 4776568 w 6198968"/>
              <a:gd name="connsiteY18" fmla="*/ 1540933 h 3526605"/>
              <a:gd name="connsiteX19" fmla="*/ 5386168 w 6198968"/>
              <a:gd name="connsiteY19" fmla="*/ 2387600 h 3526605"/>
              <a:gd name="connsiteX20" fmla="*/ 5504702 w 6198968"/>
              <a:gd name="connsiteY20" fmla="*/ 2709333 h 3526605"/>
              <a:gd name="connsiteX21" fmla="*/ 5640168 w 6198968"/>
              <a:gd name="connsiteY21" fmla="*/ 2777066 h 3526605"/>
              <a:gd name="connsiteX22" fmla="*/ 5792568 w 6198968"/>
              <a:gd name="connsiteY22" fmla="*/ 2895600 h 3526605"/>
              <a:gd name="connsiteX23" fmla="*/ 5894168 w 6198968"/>
              <a:gd name="connsiteY23" fmla="*/ 2929466 h 3526605"/>
              <a:gd name="connsiteX24" fmla="*/ 5928035 w 6198968"/>
              <a:gd name="connsiteY24" fmla="*/ 2980266 h 3526605"/>
              <a:gd name="connsiteX25" fmla="*/ 5978835 w 6198968"/>
              <a:gd name="connsiteY25" fmla="*/ 3014133 h 3526605"/>
              <a:gd name="connsiteX26" fmla="*/ 6012702 w 6198968"/>
              <a:gd name="connsiteY26" fmla="*/ 3115733 h 3526605"/>
              <a:gd name="connsiteX27" fmla="*/ 6029635 w 6198968"/>
              <a:gd name="connsiteY27" fmla="*/ 3166533 h 3526605"/>
              <a:gd name="connsiteX28" fmla="*/ 6114302 w 6198968"/>
              <a:gd name="connsiteY28" fmla="*/ 3251200 h 3526605"/>
              <a:gd name="connsiteX29" fmla="*/ 6165102 w 6198968"/>
              <a:gd name="connsiteY29" fmla="*/ 3318933 h 3526605"/>
              <a:gd name="connsiteX30" fmla="*/ 6198968 w 6198968"/>
              <a:gd name="connsiteY30" fmla="*/ 3352800 h 3526605"/>
              <a:gd name="connsiteX31" fmla="*/ 6198968 w 6198968"/>
              <a:gd name="connsiteY31" fmla="*/ 3352800 h 3526605"/>
              <a:gd name="connsiteX32" fmla="*/ 5199902 w 6198968"/>
              <a:gd name="connsiteY32" fmla="*/ 3420533 h 3526605"/>
              <a:gd name="connsiteX33" fmla="*/ 4827368 w 6198968"/>
              <a:gd name="connsiteY33" fmla="*/ 3454400 h 3526605"/>
              <a:gd name="connsiteX34" fmla="*/ 4404035 w 6198968"/>
              <a:gd name="connsiteY34" fmla="*/ 3471333 h 3526605"/>
              <a:gd name="connsiteX35" fmla="*/ 3675902 w 6198968"/>
              <a:gd name="connsiteY35" fmla="*/ 3488266 h 3526605"/>
              <a:gd name="connsiteX36" fmla="*/ 3303368 w 6198968"/>
              <a:gd name="connsiteY36" fmla="*/ 3471333 h 3526605"/>
              <a:gd name="connsiteX37" fmla="*/ 1593102 w 6198968"/>
              <a:gd name="connsiteY37" fmla="*/ 3522133 h 3526605"/>
              <a:gd name="connsiteX38" fmla="*/ 949635 w 6198968"/>
              <a:gd name="connsiteY38" fmla="*/ 3505200 h 3526605"/>
              <a:gd name="connsiteX39" fmla="*/ 814168 w 6198968"/>
              <a:gd name="connsiteY39" fmla="*/ 3471333 h 3526605"/>
              <a:gd name="connsiteX40" fmla="*/ 746435 w 6198968"/>
              <a:gd name="connsiteY40" fmla="*/ 3454400 h 3526605"/>
              <a:gd name="connsiteX41" fmla="*/ 695635 w 6198968"/>
              <a:gd name="connsiteY41" fmla="*/ 3437466 h 3526605"/>
              <a:gd name="connsiteX42" fmla="*/ 492435 w 6198968"/>
              <a:gd name="connsiteY42" fmla="*/ 3420533 h 3526605"/>
              <a:gd name="connsiteX43" fmla="*/ 272302 w 6198968"/>
              <a:gd name="connsiteY43" fmla="*/ 3403600 h 3526605"/>
              <a:gd name="connsiteX44" fmla="*/ 221502 w 6198968"/>
              <a:gd name="connsiteY44" fmla="*/ 3335866 h 3526605"/>
              <a:gd name="connsiteX45" fmla="*/ 187635 w 6198968"/>
              <a:gd name="connsiteY45" fmla="*/ 3183466 h 3526605"/>
              <a:gd name="connsiteX46" fmla="*/ 153768 w 6198968"/>
              <a:gd name="connsiteY46" fmla="*/ 3132666 h 3526605"/>
              <a:gd name="connsiteX47" fmla="*/ 102968 w 6198968"/>
              <a:gd name="connsiteY47" fmla="*/ 3031066 h 3526605"/>
              <a:gd name="connsiteX48" fmla="*/ 86035 w 6198968"/>
              <a:gd name="connsiteY48" fmla="*/ 2963333 h 3526605"/>
              <a:gd name="connsiteX49" fmla="*/ 52168 w 6198968"/>
              <a:gd name="connsiteY49" fmla="*/ 2895600 h 3526605"/>
              <a:gd name="connsiteX50" fmla="*/ 35235 w 6198968"/>
              <a:gd name="connsiteY50" fmla="*/ 2844800 h 3526605"/>
              <a:gd name="connsiteX51" fmla="*/ 18302 w 6198968"/>
              <a:gd name="connsiteY51" fmla="*/ 2709333 h 3526605"/>
              <a:gd name="connsiteX52" fmla="*/ 1368 w 6198968"/>
              <a:gd name="connsiteY52" fmla="*/ 2641600 h 3526605"/>
              <a:gd name="connsiteX53" fmla="*/ 69102 w 6198968"/>
              <a:gd name="connsiteY53" fmla="*/ 2540000 h 3526605"/>
              <a:gd name="connsiteX54" fmla="*/ 136835 w 6198968"/>
              <a:gd name="connsiteY54" fmla="*/ 2455333 h 3526605"/>
              <a:gd name="connsiteX55" fmla="*/ 170702 w 6198968"/>
              <a:gd name="connsiteY55" fmla="*/ 2404533 h 3526605"/>
              <a:gd name="connsiteX56" fmla="*/ 255368 w 6198968"/>
              <a:gd name="connsiteY56" fmla="*/ 2286000 h 3526605"/>
              <a:gd name="connsiteX57" fmla="*/ 272302 w 6198968"/>
              <a:gd name="connsiteY57" fmla="*/ 2235200 h 3526605"/>
              <a:gd name="connsiteX58" fmla="*/ 306168 w 6198968"/>
              <a:gd name="connsiteY58" fmla="*/ 2167466 h 3526605"/>
              <a:gd name="connsiteX59" fmla="*/ 306168 w 6198968"/>
              <a:gd name="connsiteY59" fmla="*/ 1947333 h 3526605"/>
              <a:gd name="connsiteX60" fmla="*/ 289235 w 6198968"/>
              <a:gd name="connsiteY60" fmla="*/ 1608666 h 3526605"/>
              <a:gd name="connsiteX61" fmla="*/ 272302 w 6198968"/>
              <a:gd name="connsiteY61" fmla="*/ 1557866 h 3526605"/>
              <a:gd name="connsiteX62" fmla="*/ 204568 w 6198968"/>
              <a:gd name="connsiteY62" fmla="*/ 1320800 h 3526605"/>
              <a:gd name="connsiteX63" fmla="*/ 136835 w 6198968"/>
              <a:gd name="connsiteY63" fmla="*/ 1185333 h 3526605"/>
              <a:gd name="connsiteX64" fmla="*/ 119902 w 6198968"/>
              <a:gd name="connsiteY64" fmla="*/ 1100666 h 3526605"/>
              <a:gd name="connsiteX65" fmla="*/ 102968 w 6198968"/>
              <a:gd name="connsiteY65" fmla="*/ 1032933 h 3526605"/>
              <a:gd name="connsiteX66" fmla="*/ 69102 w 6198968"/>
              <a:gd name="connsiteY66" fmla="*/ 880533 h 3526605"/>
              <a:gd name="connsiteX67" fmla="*/ 86035 w 6198968"/>
              <a:gd name="connsiteY67" fmla="*/ 626533 h 3526605"/>
              <a:gd name="connsiteX68" fmla="*/ 153768 w 6198968"/>
              <a:gd name="connsiteY68" fmla="*/ 592666 h 3526605"/>
              <a:gd name="connsiteX69" fmla="*/ 187635 w 6198968"/>
              <a:gd name="connsiteY69" fmla="*/ 541866 h 3526605"/>
              <a:gd name="connsiteX70" fmla="*/ 221502 w 6198968"/>
              <a:gd name="connsiteY70" fmla="*/ 440266 h 3526605"/>
              <a:gd name="connsiteX71" fmla="*/ 255368 w 6198968"/>
              <a:gd name="connsiteY71" fmla="*/ 389466 h 3526605"/>
              <a:gd name="connsiteX72" fmla="*/ 272302 w 6198968"/>
              <a:gd name="connsiteY72" fmla="*/ 338666 h 3526605"/>
              <a:gd name="connsiteX73" fmla="*/ 340035 w 6198968"/>
              <a:gd name="connsiteY73" fmla="*/ 220133 h 3526605"/>
              <a:gd name="connsiteX74" fmla="*/ 373902 w 6198968"/>
              <a:gd name="connsiteY74" fmla="*/ 118533 h 3526605"/>
              <a:gd name="connsiteX75" fmla="*/ 390835 w 6198968"/>
              <a:gd name="connsiteY75" fmla="*/ 50800 h 3526605"/>
              <a:gd name="connsiteX76" fmla="*/ 458568 w 6198968"/>
              <a:gd name="connsiteY76" fmla="*/ 33866 h 3526605"/>
              <a:gd name="connsiteX77" fmla="*/ 610968 w 6198968"/>
              <a:gd name="connsiteY77" fmla="*/ 33866 h 3526605"/>
              <a:gd name="connsiteX78" fmla="*/ 6046568 w 6198968"/>
              <a:gd name="connsiteY78" fmla="*/ 0 h 35266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</a:cxnLst>
            <a:rect l="l" t="t" r="r" b="b"/>
            <a:pathLst>
              <a:path w="6198968" h="3526605">
                <a:moveTo>
                  <a:pt x="6046568" y="0"/>
                </a:moveTo>
                <a:lnTo>
                  <a:pt x="6046568" y="0"/>
                </a:lnTo>
                <a:cubicBezTo>
                  <a:pt x="6007057" y="33867"/>
                  <a:pt x="5968311" y="68647"/>
                  <a:pt x="5928035" y="101600"/>
                </a:cubicBezTo>
                <a:cubicBezTo>
                  <a:pt x="5906192" y="119471"/>
                  <a:pt x="5881541" y="133816"/>
                  <a:pt x="5860302" y="152400"/>
                </a:cubicBezTo>
                <a:cubicBezTo>
                  <a:pt x="5836272" y="173426"/>
                  <a:pt x="5815146" y="197555"/>
                  <a:pt x="5792568" y="220133"/>
                </a:cubicBezTo>
                <a:cubicBezTo>
                  <a:pt x="5778796" y="261451"/>
                  <a:pt x="5774595" y="288906"/>
                  <a:pt x="5741768" y="321733"/>
                </a:cubicBezTo>
                <a:cubicBezTo>
                  <a:pt x="5727377" y="336124"/>
                  <a:pt x="5704582" y="340473"/>
                  <a:pt x="5690968" y="355600"/>
                </a:cubicBezTo>
                <a:cubicBezTo>
                  <a:pt x="5653209" y="397555"/>
                  <a:pt x="5589368" y="491066"/>
                  <a:pt x="5589368" y="491066"/>
                </a:cubicBezTo>
                <a:cubicBezTo>
                  <a:pt x="5549658" y="610200"/>
                  <a:pt x="5609323" y="471112"/>
                  <a:pt x="5504702" y="575733"/>
                </a:cubicBezTo>
                <a:cubicBezTo>
                  <a:pt x="5332829" y="747606"/>
                  <a:pt x="5595765" y="560179"/>
                  <a:pt x="5420035" y="677333"/>
                </a:cubicBezTo>
                <a:cubicBezTo>
                  <a:pt x="5414391" y="694266"/>
                  <a:pt x="5413003" y="713281"/>
                  <a:pt x="5403102" y="728133"/>
                </a:cubicBezTo>
                <a:cubicBezTo>
                  <a:pt x="5377026" y="767247"/>
                  <a:pt x="5338986" y="787810"/>
                  <a:pt x="5301502" y="812800"/>
                </a:cubicBezTo>
                <a:cubicBezTo>
                  <a:pt x="5211190" y="948267"/>
                  <a:pt x="5329725" y="784578"/>
                  <a:pt x="5216835" y="897466"/>
                </a:cubicBezTo>
                <a:cubicBezTo>
                  <a:pt x="5202444" y="911857"/>
                  <a:pt x="5195997" y="932632"/>
                  <a:pt x="5182968" y="948266"/>
                </a:cubicBezTo>
                <a:cubicBezTo>
                  <a:pt x="5167637" y="966663"/>
                  <a:pt x="5149101" y="982133"/>
                  <a:pt x="5132168" y="999066"/>
                </a:cubicBezTo>
                <a:cubicBezTo>
                  <a:pt x="5120879" y="1021644"/>
                  <a:pt x="5111681" y="1045394"/>
                  <a:pt x="5098302" y="1066800"/>
                </a:cubicBezTo>
                <a:cubicBezTo>
                  <a:pt x="5083344" y="1090732"/>
                  <a:pt x="5061504" y="1110029"/>
                  <a:pt x="5047502" y="1134533"/>
                </a:cubicBezTo>
                <a:cubicBezTo>
                  <a:pt x="4988882" y="1237117"/>
                  <a:pt x="5075959" y="1139941"/>
                  <a:pt x="4996702" y="1219200"/>
                </a:cubicBezTo>
                <a:lnTo>
                  <a:pt x="4776568" y="1540933"/>
                </a:lnTo>
                <a:lnTo>
                  <a:pt x="5386168" y="2387600"/>
                </a:lnTo>
                <a:lnTo>
                  <a:pt x="5504702" y="2709333"/>
                </a:lnTo>
                <a:cubicBezTo>
                  <a:pt x="5549857" y="2731911"/>
                  <a:pt x="5597576" y="2749962"/>
                  <a:pt x="5640168" y="2777066"/>
                </a:cubicBezTo>
                <a:cubicBezTo>
                  <a:pt x="5736594" y="2838428"/>
                  <a:pt x="5642412" y="2845549"/>
                  <a:pt x="5792568" y="2895600"/>
                </a:cubicBezTo>
                <a:lnTo>
                  <a:pt x="5894168" y="2929466"/>
                </a:lnTo>
                <a:cubicBezTo>
                  <a:pt x="5905457" y="2946399"/>
                  <a:pt x="5913644" y="2965875"/>
                  <a:pt x="5928035" y="2980266"/>
                </a:cubicBezTo>
                <a:cubicBezTo>
                  <a:pt x="5942426" y="2994657"/>
                  <a:pt x="5968049" y="2996875"/>
                  <a:pt x="5978835" y="3014133"/>
                </a:cubicBezTo>
                <a:cubicBezTo>
                  <a:pt x="5997755" y="3044405"/>
                  <a:pt x="6001413" y="3081866"/>
                  <a:pt x="6012702" y="3115733"/>
                </a:cubicBezTo>
                <a:cubicBezTo>
                  <a:pt x="6018346" y="3132666"/>
                  <a:pt x="6019734" y="3151682"/>
                  <a:pt x="6029635" y="3166533"/>
                </a:cubicBezTo>
                <a:cubicBezTo>
                  <a:pt x="6119947" y="3302000"/>
                  <a:pt x="6001413" y="3138311"/>
                  <a:pt x="6114302" y="3251200"/>
                </a:cubicBezTo>
                <a:cubicBezTo>
                  <a:pt x="6134258" y="3271156"/>
                  <a:pt x="6147035" y="3297252"/>
                  <a:pt x="6165102" y="3318933"/>
                </a:cubicBezTo>
                <a:cubicBezTo>
                  <a:pt x="6175322" y="3331198"/>
                  <a:pt x="6187679" y="3341511"/>
                  <a:pt x="6198968" y="3352800"/>
                </a:cubicBezTo>
                <a:lnTo>
                  <a:pt x="6198968" y="3352800"/>
                </a:lnTo>
                <a:lnTo>
                  <a:pt x="5199902" y="3420533"/>
                </a:lnTo>
                <a:cubicBezTo>
                  <a:pt x="5052577" y="3436902"/>
                  <a:pt x="4985839" y="3446059"/>
                  <a:pt x="4827368" y="3454400"/>
                </a:cubicBezTo>
                <a:cubicBezTo>
                  <a:pt x="4686339" y="3461823"/>
                  <a:pt x="4545146" y="3465689"/>
                  <a:pt x="4404035" y="3471333"/>
                </a:cubicBezTo>
                <a:cubicBezTo>
                  <a:pt x="4106353" y="3570561"/>
                  <a:pt x="4325731" y="3510294"/>
                  <a:pt x="3675902" y="3488266"/>
                </a:cubicBezTo>
                <a:cubicBezTo>
                  <a:pt x="3551667" y="3484055"/>
                  <a:pt x="3427546" y="3476977"/>
                  <a:pt x="3303368" y="3471333"/>
                </a:cubicBezTo>
                <a:cubicBezTo>
                  <a:pt x="1705723" y="3506446"/>
                  <a:pt x="2273654" y="3454079"/>
                  <a:pt x="1593102" y="3522133"/>
                </a:cubicBezTo>
                <a:cubicBezTo>
                  <a:pt x="1378613" y="3516489"/>
                  <a:pt x="1163967" y="3515169"/>
                  <a:pt x="949635" y="3505200"/>
                </a:cubicBezTo>
                <a:cubicBezTo>
                  <a:pt x="887957" y="3502331"/>
                  <a:pt x="867160" y="3486473"/>
                  <a:pt x="814168" y="3471333"/>
                </a:cubicBezTo>
                <a:cubicBezTo>
                  <a:pt x="791791" y="3464940"/>
                  <a:pt x="768812" y="3460794"/>
                  <a:pt x="746435" y="3454400"/>
                </a:cubicBezTo>
                <a:cubicBezTo>
                  <a:pt x="729272" y="3449496"/>
                  <a:pt x="713328" y="3439825"/>
                  <a:pt x="695635" y="3437466"/>
                </a:cubicBezTo>
                <a:cubicBezTo>
                  <a:pt x="628263" y="3428483"/>
                  <a:pt x="560066" y="3427296"/>
                  <a:pt x="492435" y="3420533"/>
                </a:cubicBezTo>
                <a:cubicBezTo>
                  <a:pt x="288096" y="3400100"/>
                  <a:pt x="427820" y="3403600"/>
                  <a:pt x="272302" y="3403600"/>
                </a:cubicBezTo>
                <a:lnTo>
                  <a:pt x="221502" y="3335866"/>
                </a:lnTo>
                <a:cubicBezTo>
                  <a:pt x="210213" y="3285066"/>
                  <a:pt x="204091" y="3232835"/>
                  <a:pt x="187635" y="3183466"/>
                </a:cubicBezTo>
                <a:cubicBezTo>
                  <a:pt x="181199" y="3164159"/>
                  <a:pt x="162869" y="3150869"/>
                  <a:pt x="153768" y="3132666"/>
                </a:cubicBezTo>
                <a:cubicBezTo>
                  <a:pt x="83661" y="2992452"/>
                  <a:pt x="200026" y="3176652"/>
                  <a:pt x="102968" y="3031066"/>
                </a:cubicBezTo>
                <a:cubicBezTo>
                  <a:pt x="97324" y="3008488"/>
                  <a:pt x="94207" y="2985124"/>
                  <a:pt x="86035" y="2963333"/>
                </a:cubicBezTo>
                <a:cubicBezTo>
                  <a:pt x="77172" y="2939698"/>
                  <a:pt x="62112" y="2918802"/>
                  <a:pt x="52168" y="2895600"/>
                </a:cubicBezTo>
                <a:cubicBezTo>
                  <a:pt x="45137" y="2879194"/>
                  <a:pt x="40879" y="2861733"/>
                  <a:pt x="35235" y="2844800"/>
                </a:cubicBezTo>
                <a:cubicBezTo>
                  <a:pt x="29591" y="2799644"/>
                  <a:pt x="25783" y="2754221"/>
                  <a:pt x="18302" y="2709333"/>
                </a:cubicBezTo>
                <a:cubicBezTo>
                  <a:pt x="14476" y="2686377"/>
                  <a:pt x="-5319" y="2663891"/>
                  <a:pt x="1368" y="2641600"/>
                </a:cubicBezTo>
                <a:cubicBezTo>
                  <a:pt x="13064" y="2602614"/>
                  <a:pt x="69102" y="2540000"/>
                  <a:pt x="69102" y="2540000"/>
                </a:cubicBezTo>
                <a:cubicBezTo>
                  <a:pt x="102067" y="2441104"/>
                  <a:pt x="60242" y="2531926"/>
                  <a:pt x="136835" y="2455333"/>
                </a:cubicBezTo>
                <a:cubicBezTo>
                  <a:pt x="151226" y="2440942"/>
                  <a:pt x="158873" y="2421094"/>
                  <a:pt x="170702" y="2404533"/>
                </a:cubicBezTo>
                <a:cubicBezTo>
                  <a:pt x="183490" y="2386629"/>
                  <a:pt x="242063" y="2312610"/>
                  <a:pt x="255368" y="2286000"/>
                </a:cubicBezTo>
                <a:cubicBezTo>
                  <a:pt x="263350" y="2270035"/>
                  <a:pt x="265271" y="2251606"/>
                  <a:pt x="272302" y="2235200"/>
                </a:cubicBezTo>
                <a:cubicBezTo>
                  <a:pt x="282246" y="2211998"/>
                  <a:pt x="294879" y="2190044"/>
                  <a:pt x="306168" y="2167466"/>
                </a:cubicBezTo>
                <a:cubicBezTo>
                  <a:pt x="336122" y="2017701"/>
                  <a:pt x="320197" y="2143733"/>
                  <a:pt x="306168" y="1947333"/>
                </a:cubicBezTo>
                <a:cubicBezTo>
                  <a:pt x="298115" y="1834590"/>
                  <a:pt x="299027" y="1721271"/>
                  <a:pt x="289235" y="1608666"/>
                </a:cubicBezTo>
                <a:cubicBezTo>
                  <a:pt x="287689" y="1590884"/>
                  <a:pt x="276998" y="1575086"/>
                  <a:pt x="272302" y="1557866"/>
                </a:cubicBezTo>
                <a:cubicBezTo>
                  <a:pt x="259280" y="1510120"/>
                  <a:pt x="230526" y="1372715"/>
                  <a:pt x="204568" y="1320800"/>
                </a:cubicBezTo>
                <a:lnTo>
                  <a:pt x="136835" y="1185333"/>
                </a:lnTo>
                <a:cubicBezTo>
                  <a:pt x="131191" y="1157111"/>
                  <a:pt x="126146" y="1128762"/>
                  <a:pt x="119902" y="1100666"/>
                </a:cubicBezTo>
                <a:cubicBezTo>
                  <a:pt x="114853" y="1077948"/>
                  <a:pt x="107532" y="1055754"/>
                  <a:pt x="102968" y="1032933"/>
                </a:cubicBezTo>
                <a:cubicBezTo>
                  <a:pt x="73165" y="883918"/>
                  <a:pt x="102058" y="979402"/>
                  <a:pt x="69102" y="880533"/>
                </a:cubicBezTo>
                <a:cubicBezTo>
                  <a:pt x="74746" y="795866"/>
                  <a:pt x="62092" y="707940"/>
                  <a:pt x="86035" y="626533"/>
                </a:cubicBezTo>
                <a:cubicBezTo>
                  <a:pt x="93158" y="602316"/>
                  <a:pt x="134376" y="608826"/>
                  <a:pt x="153768" y="592666"/>
                </a:cubicBezTo>
                <a:cubicBezTo>
                  <a:pt x="169402" y="579637"/>
                  <a:pt x="176346" y="558799"/>
                  <a:pt x="187635" y="541866"/>
                </a:cubicBezTo>
                <a:cubicBezTo>
                  <a:pt x="198924" y="507999"/>
                  <a:pt x="201700" y="469969"/>
                  <a:pt x="221502" y="440266"/>
                </a:cubicBezTo>
                <a:cubicBezTo>
                  <a:pt x="232791" y="423333"/>
                  <a:pt x="246267" y="407669"/>
                  <a:pt x="255368" y="389466"/>
                </a:cubicBezTo>
                <a:cubicBezTo>
                  <a:pt x="263350" y="373501"/>
                  <a:pt x="265271" y="355072"/>
                  <a:pt x="272302" y="338666"/>
                </a:cubicBezTo>
                <a:cubicBezTo>
                  <a:pt x="298084" y="278507"/>
                  <a:pt x="306021" y="271154"/>
                  <a:pt x="340035" y="220133"/>
                </a:cubicBezTo>
                <a:lnTo>
                  <a:pt x="373902" y="118533"/>
                </a:lnTo>
                <a:cubicBezTo>
                  <a:pt x="392620" y="62379"/>
                  <a:pt x="390835" y="85582"/>
                  <a:pt x="390835" y="50800"/>
                </a:cubicBezTo>
                <a:lnTo>
                  <a:pt x="458568" y="33866"/>
                </a:lnTo>
                <a:lnTo>
                  <a:pt x="610968" y="33866"/>
                </a:lnTo>
                <a:lnTo>
                  <a:pt x="6046568" y="0"/>
                </a:lnTo>
                <a:close/>
              </a:path>
            </a:pathLst>
          </a:custGeom>
          <a:solidFill>
            <a:srgbClr val="B9DA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35" name="文本框 4"/>
          <p:cNvSpPr txBox="1"/>
          <p:nvPr/>
        </p:nvSpPr>
        <p:spPr>
          <a:xfrm>
            <a:off x="2443052" y="2367062"/>
            <a:ext cx="6592459" cy="2030095"/>
          </a:xfrm>
          <a:prstGeom prst="rect">
            <a:avLst/>
          </a:prstGeom>
          <a:noFill/>
          <a:effectLst/>
        </p:spPr>
        <p:txBody>
          <a:bodyPr vert="horz"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en-US" altLang="zh-CN" sz="280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    </a:t>
            </a:r>
            <a:r>
              <a:rPr lang="zh-CN" altLang="zh-CN" sz="280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创世记</a:t>
            </a:r>
            <a:r>
              <a:rPr lang="en-US" altLang="zh-CN" sz="280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 50:2 </a:t>
            </a:r>
            <a:r>
              <a:rPr lang="zh-CN" altLang="zh-CN" sz="280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约瑟吩咐伺候他的医生用香料</a:t>
            </a:r>
            <a:r>
              <a:rPr lang="zh-CN" altLang="zh-CN" sz="2800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薰</a:t>
            </a:r>
            <a:r>
              <a:rPr lang="zh-CN" altLang="zh-CN" sz="280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（</a:t>
            </a:r>
            <a:r>
              <a:rPr lang="en-US" altLang="zh-CN" sz="2800" dirty="0" err="1"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xūn</a:t>
            </a:r>
            <a:r>
              <a:rPr lang="zh-CN" altLang="zh-CN" sz="280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）</a:t>
            </a:r>
            <a:r>
              <a:rPr lang="zh-CN" altLang="zh-CN" sz="280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他父亲，医生就用香料</a:t>
            </a:r>
            <a:r>
              <a:rPr lang="zh-CN" altLang="zh-CN" sz="2800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薰</a:t>
            </a:r>
            <a:r>
              <a:rPr lang="zh-CN" altLang="zh-CN" sz="280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（</a:t>
            </a:r>
            <a:r>
              <a:rPr lang="en-US" altLang="zh-CN" sz="2800" dirty="0" err="1"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xūn</a:t>
            </a:r>
            <a:r>
              <a:rPr lang="zh-CN" altLang="zh-CN" sz="280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）</a:t>
            </a:r>
            <a:r>
              <a:rPr lang="zh-CN" altLang="zh-CN" sz="280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了以色列。</a:t>
            </a:r>
            <a:r>
              <a:rPr lang="zh-CN" altLang="zh-CN" sz="2800" dirty="0"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endParaRPr lang="zh-CN" altLang="zh-CN" sz="2800" kern="100" dirty="0">
              <a:effectLst/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38" name="文本框 4"/>
          <p:cNvSpPr txBox="1"/>
          <p:nvPr/>
        </p:nvSpPr>
        <p:spPr>
          <a:xfrm>
            <a:off x="6516500" y="4969467"/>
            <a:ext cx="2718940" cy="368300"/>
          </a:xfrm>
          <a:prstGeom prst="rect">
            <a:avLst/>
          </a:prstGeom>
          <a:solidFill>
            <a:schemeClr val="bg1"/>
          </a:solidFill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180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 </a:t>
            </a:r>
            <a:r>
              <a:rPr lang="zh-CN" altLang="zh-CN" sz="180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备注：圣经中</a:t>
            </a:r>
            <a:r>
              <a:rPr lang="en-US" altLang="zh-CN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7</a:t>
            </a:r>
            <a:r>
              <a:rPr lang="zh-CN" altLang="zh-CN" sz="180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处</a:t>
            </a:r>
            <a:endParaRPr lang="zh-CN" altLang="en-U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bldLvl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1834" y="2579193"/>
            <a:ext cx="2476507" cy="2476507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6" name="文本框 5"/>
          <p:cNvSpPr txBox="1"/>
          <p:nvPr/>
        </p:nvSpPr>
        <p:spPr>
          <a:xfrm>
            <a:off x="4408945" y="2409655"/>
            <a:ext cx="1980244" cy="26460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16600" dirty="0">
                <a:latin typeface="楷体" panose="02010609060101010101" pitchFamily="49" charset="-122"/>
                <a:ea typeface="楷体" panose="02010609060101010101" pitchFamily="49" charset="-122"/>
              </a:rPr>
              <a:t>骸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5016500" y="1594485"/>
            <a:ext cx="1884045" cy="8299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4800" dirty="0" err="1">
                <a:latin typeface="Arial" panose="020B0604020202020204" pitchFamily="34" charset="0"/>
                <a:cs typeface="Arial" panose="020B0604020202020204" pitchFamily="34" charset="0"/>
              </a:rPr>
              <a:t>hái</a:t>
            </a:r>
            <a:r>
              <a:rPr lang="zh-CN" altLang="zh-CN" sz="48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altLang="zh-CN" sz="48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zh-CN" altLang="zh-CN" sz="4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zh-CN" sz="4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zh-CN" altLang="zh-CN" sz="4800" dirty="0"/>
              <a:t> </a:t>
            </a:r>
            <a:endParaRPr lang="zh-CN" altLang="en-US" sz="4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7269290" y="5426368"/>
            <a:ext cx="6094428" cy="425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304800">
              <a:lnSpc>
                <a:spcPts val="2625"/>
              </a:lnSpc>
            </a:pPr>
            <a:endParaRPr lang="zh-CN" altLang="zh-CN" sz="2400" dirty="0">
              <a:solidFill>
                <a:srgbClr val="00B0F0"/>
              </a:solidFill>
              <a:effectLst/>
              <a:latin typeface="Times New Roman" panose="02020603050405020304" pitchFamily="18" charset="0"/>
              <a:ea typeface="等线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7394573" y="5055700"/>
            <a:ext cx="6094428" cy="4279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304800">
              <a:lnSpc>
                <a:spcPts val="2625"/>
              </a:lnSpc>
            </a:pPr>
            <a:r>
              <a:rPr lang="zh-CN" altLang="en-US" sz="2400" dirty="0">
                <a:solidFill>
                  <a:srgbClr val="00B0F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释义：骨头</a:t>
            </a:r>
            <a:endParaRPr lang="zh-CN" altLang="zh-CN" sz="3200" dirty="0">
              <a:solidFill>
                <a:srgbClr val="00B0F0"/>
              </a:solidFill>
              <a:effectLst/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图片 29"/>
          <p:cNvPicPr>
            <a:picLocks noChangeAspect="1"/>
          </p:cNvPicPr>
          <p:nvPr/>
        </p:nvPicPr>
        <p:blipFill rotWithShape="1">
          <a:blip r:embed="rId2" cstate="print">
            <a:duotone>
              <a:prstClr val="black"/>
              <a:schemeClr val="accent5">
                <a:lumMod val="40000"/>
                <a:lumOff val="6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624" t="19377" r="26887" b="15785"/>
          <a:stretch>
            <a:fillRect/>
          </a:stretch>
        </p:blipFill>
        <p:spPr>
          <a:xfrm>
            <a:off x="4256459" y="1243712"/>
            <a:ext cx="480071" cy="480071"/>
          </a:xfrm>
          <a:custGeom>
            <a:avLst/>
            <a:gdLst>
              <a:gd name="connsiteX0" fmla="*/ 857937 w 1715874"/>
              <a:gd name="connsiteY0" fmla="*/ 0 h 1715874"/>
              <a:gd name="connsiteX1" fmla="*/ 1715874 w 1715874"/>
              <a:gd name="connsiteY1" fmla="*/ 857937 h 1715874"/>
              <a:gd name="connsiteX2" fmla="*/ 857937 w 1715874"/>
              <a:gd name="connsiteY2" fmla="*/ 1715874 h 1715874"/>
              <a:gd name="connsiteX3" fmla="*/ 0 w 1715874"/>
              <a:gd name="connsiteY3" fmla="*/ 857937 h 1715874"/>
              <a:gd name="connsiteX4" fmla="*/ 857937 w 1715874"/>
              <a:gd name="connsiteY4" fmla="*/ 0 h 17158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15874" h="1715874">
                <a:moveTo>
                  <a:pt x="857937" y="0"/>
                </a:moveTo>
                <a:cubicBezTo>
                  <a:pt x="1331763" y="0"/>
                  <a:pt x="1715874" y="384111"/>
                  <a:pt x="1715874" y="857937"/>
                </a:cubicBezTo>
                <a:cubicBezTo>
                  <a:pt x="1715874" y="1331763"/>
                  <a:pt x="1331763" y="1715874"/>
                  <a:pt x="857937" y="1715874"/>
                </a:cubicBezTo>
                <a:cubicBezTo>
                  <a:pt x="384111" y="1715874"/>
                  <a:pt x="0" y="1331763"/>
                  <a:pt x="0" y="857937"/>
                </a:cubicBezTo>
                <a:cubicBezTo>
                  <a:pt x="0" y="384111"/>
                  <a:pt x="384111" y="0"/>
                  <a:pt x="857937" y="0"/>
                </a:cubicBezTo>
                <a:close/>
              </a:path>
            </a:pathLst>
          </a:custGeom>
        </p:spPr>
      </p:pic>
      <p:sp>
        <p:nvSpPr>
          <p:cNvPr id="29" name="文本框 4"/>
          <p:cNvSpPr txBox="1"/>
          <p:nvPr/>
        </p:nvSpPr>
        <p:spPr>
          <a:xfrm>
            <a:off x="5045162" y="1149821"/>
            <a:ext cx="2410310" cy="64516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3600" dirty="0"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骸</a:t>
            </a:r>
          </a:p>
        </p:txBody>
      </p:sp>
      <p:sp>
        <p:nvSpPr>
          <p:cNvPr id="7" name="任意多边形: 形状 6"/>
          <p:cNvSpPr/>
          <p:nvPr/>
        </p:nvSpPr>
        <p:spPr>
          <a:xfrm>
            <a:off x="1945964" y="2167467"/>
            <a:ext cx="8847931" cy="3526605"/>
          </a:xfrm>
          <a:custGeom>
            <a:avLst/>
            <a:gdLst>
              <a:gd name="connsiteX0" fmla="*/ 6046568 w 6198968"/>
              <a:gd name="connsiteY0" fmla="*/ 0 h 3526605"/>
              <a:gd name="connsiteX1" fmla="*/ 6046568 w 6198968"/>
              <a:gd name="connsiteY1" fmla="*/ 0 h 3526605"/>
              <a:gd name="connsiteX2" fmla="*/ 5928035 w 6198968"/>
              <a:gd name="connsiteY2" fmla="*/ 101600 h 3526605"/>
              <a:gd name="connsiteX3" fmla="*/ 5860302 w 6198968"/>
              <a:gd name="connsiteY3" fmla="*/ 152400 h 3526605"/>
              <a:gd name="connsiteX4" fmla="*/ 5792568 w 6198968"/>
              <a:gd name="connsiteY4" fmla="*/ 220133 h 3526605"/>
              <a:gd name="connsiteX5" fmla="*/ 5741768 w 6198968"/>
              <a:gd name="connsiteY5" fmla="*/ 321733 h 3526605"/>
              <a:gd name="connsiteX6" fmla="*/ 5690968 w 6198968"/>
              <a:gd name="connsiteY6" fmla="*/ 355600 h 3526605"/>
              <a:gd name="connsiteX7" fmla="*/ 5589368 w 6198968"/>
              <a:gd name="connsiteY7" fmla="*/ 491066 h 3526605"/>
              <a:gd name="connsiteX8" fmla="*/ 5504702 w 6198968"/>
              <a:gd name="connsiteY8" fmla="*/ 575733 h 3526605"/>
              <a:gd name="connsiteX9" fmla="*/ 5420035 w 6198968"/>
              <a:gd name="connsiteY9" fmla="*/ 677333 h 3526605"/>
              <a:gd name="connsiteX10" fmla="*/ 5403102 w 6198968"/>
              <a:gd name="connsiteY10" fmla="*/ 728133 h 3526605"/>
              <a:gd name="connsiteX11" fmla="*/ 5301502 w 6198968"/>
              <a:gd name="connsiteY11" fmla="*/ 812800 h 3526605"/>
              <a:gd name="connsiteX12" fmla="*/ 5216835 w 6198968"/>
              <a:gd name="connsiteY12" fmla="*/ 897466 h 3526605"/>
              <a:gd name="connsiteX13" fmla="*/ 5182968 w 6198968"/>
              <a:gd name="connsiteY13" fmla="*/ 948266 h 3526605"/>
              <a:gd name="connsiteX14" fmla="*/ 5132168 w 6198968"/>
              <a:gd name="connsiteY14" fmla="*/ 999066 h 3526605"/>
              <a:gd name="connsiteX15" fmla="*/ 5098302 w 6198968"/>
              <a:gd name="connsiteY15" fmla="*/ 1066800 h 3526605"/>
              <a:gd name="connsiteX16" fmla="*/ 5047502 w 6198968"/>
              <a:gd name="connsiteY16" fmla="*/ 1134533 h 3526605"/>
              <a:gd name="connsiteX17" fmla="*/ 4996702 w 6198968"/>
              <a:gd name="connsiteY17" fmla="*/ 1219200 h 3526605"/>
              <a:gd name="connsiteX18" fmla="*/ 4776568 w 6198968"/>
              <a:gd name="connsiteY18" fmla="*/ 1540933 h 3526605"/>
              <a:gd name="connsiteX19" fmla="*/ 5386168 w 6198968"/>
              <a:gd name="connsiteY19" fmla="*/ 2387600 h 3526605"/>
              <a:gd name="connsiteX20" fmla="*/ 5504702 w 6198968"/>
              <a:gd name="connsiteY20" fmla="*/ 2709333 h 3526605"/>
              <a:gd name="connsiteX21" fmla="*/ 5640168 w 6198968"/>
              <a:gd name="connsiteY21" fmla="*/ 2777066 h 3526605"/>
              <a:gd name="connsiteX22" fmla="*/ 5792568 w 6198968"/>
              <a:gd name="connsiteY22" fmla="*/ 2895600 h 3526605"/>
              <a:gd name="connsiteX23" fmla="*/ 5894168 w 6198968"/>
              <a:gd name="connsiteY23" fmla="*/ 2929466 h 3526605"/>
              <a:gd name="connsiteX24" fmla="*/ 5928035 w 6198968"/>
              <a:gd name="connsiteY24" fmla="*/ 2980266 h 3526605"/>
              <a:gd name="connsiteX25" fmla="*/ 5978835 w 6198968"/>
              <a:gd name="connsiteY25" fmla="*/ 3014133 h 3526605"/>
              <a:gd name="connsiteX26" fmla="*/ 6012702 w 6198968"/>
              <a:gd name="connsiteY26" fmla="*/ 3115733 h 3526605"/>
              <a:gd name="connsiteX27" fmla="*/ 6029635 w 6198968"/>
              <a:gd name="connsiteY27" fmla="*/ 3166533 h 3526605"/>
              <a:gd name="connsiteX28" fmla="*/ 6114302 w 6198968"/>
              <a:gd name="connsiteY28" fmla="*/ 3251200 h 3526605"/>
              <a:gd name="connsiteX29" fmla="*/ 6165102 w 6198968"/>
              <a:gd name="connsiteY29" fmla="*/ 3318933 h 3526605"/>
              <a:gd name="connsiteX30" fmla="*/ 6198968 w 6198968"/>
              <a:gd name="connsiteY30" fmla="*/ 3352800 h 3526605"/>
              <a:gd name="connsiteX31" fmla="*/ 6198968 w 6198968"/>
              <a:gd name="connsiteY31" fmla="*/ 3352800 h 3526605"/>
              <a:gd name="connsiteX32" fmla="*/ 5199902 w 6198968"/>
              <a:gd name="connsiteY32" fmla="*/ 3420533 h 3526605"/>
              <a:gd name="connsiteX33" fmla="*/ 4827368 w 6198968"/>
              <a:gd name="connsiteY33" fmla="*/ 3454400 h 3526605"/>
              <a:gd name="connsiteX34" fmla="*/ 4404035 w 6198968"/>
              <a:gd name="connsiteY34" fmla="*/ 3471333 h 3526605"/>
              <a:gd name="connsiteX35" fmla="*/ 3675902 w 6198968"/>
              <a:gd name="connsiteY35" fmla="*/ 3488266 h 3526605"/>
              <a:gd name="connsiteX36" fmla="*/ 3303368 w 6198968"/>
              <a:gd name="connsiteY36" fmla="*/ 3471333 h 3526605"/>
              <a:gd name="connsiteX37" fmla="*/ 1593102 w 6198968"/>
              <a:gd name="connsiteY37" fmla="*/ 3522133 h 3526605"/>
              <a:gd name="connsiteX38" fmla="*/ 949635 w 6198968"/>
              <a:gd name="connsiteY38" fmla="*/ 3505200 h 3526605"/>
              <a:gd name="connsiteX39" fmla="*/ 814168 w 6198968"/>
              <a:gd name="connsiteY39" fmla="*/ 3471333 h 3526605"/>
              <a:gd name="connsiteX40" fmla="*/ 746435 w 6198968"/>
              <a:gd name="connsiteY40" fmla="*/ 3454400 h 3526605"/>
              <a:gd name="connsiteX41" fmla="*/ 695635 w 6198968"/>
              <a:gd name="connsiteY41" fmla="*/ 3437466 h 3526605"/>
              <a:gd name="connsiteX42" fmla="*/ 492435 w 6198968"/>
              <a:gd name="connsiteY42" fmla="*/ 3420533 h 3526605"/>
              <a:gd name="connsiteX43" fmla="*/ 272302 w 6198968"/>
              <a:gd name="connsiteY43" fmla="*/ 3403600 h 3526605"/>
              <a:gd name="connsiteX44" fmla="*/ 221502 w 6198968"/>
              <a:gd name="connsiteY44" fmla="*/ 3335866 h 3526605"/>
              <a:gd name="connsiteX45" fmla="*/ 187635 w 6198968"/>
              <a:gd name="connsiteY45" fmla="*/ 3183466 h 3526605"/>
              <a:gd name="connsiteX46" fmla="*/ 153768 w 6198968"/>
              <a:gd name="connsiteY46" fmla="*/ 3132666 h 3526605"/>
              <a:gd name="connsiteX47" fmla="*/ 102968 w 6198968"/>
              <a:gd name="connsiteY47" fmla="*/ 3031066 h 3526605"/>
              <a:gd name="connsiteX48" fmla="*/ 86035 w 6198968"/>
              <a:gd name="connsiteY48" fmla="*/ 2963333 h 3526605"/>
              <a:gd name="connsiteX49" fmla="*/ 52168 w 6198968"/>
              <a:gd name="connsiteY49" fmla="*/ 2895600 h 3526605"/>
              <a:gd name="connsiteX50" fmla="*/ 35235 w 6198968"/>
              <a:gd name="connsiteY50" fmla="*/ 2844800 h 3526605"/>
              <a:gd name="connsiteX51" fmla="*/ 18302 w 6198968"/>
              <a:gd name="connsiteY51" fmla="*/ 2709333 h 3526605"/>
              <a:gd name="connsiteX52" fmla="*/ 1368 w 6198968"/>
              <a:gd name="connsiteY52" fmla="*/ 2641600 h 3526605"/>
              <a:gd name="connsiteX53" fmla="*/ 69102 w 6198968"/>
              <a:gd name="connsiteY53" fmla="*/ 2540000 h 3526605"/>
              <a:gd name="connsiteX54" fmla="*/ 136835 w 6198968"/>
              <a:gd name="connsiteY54" fmla="*/ 2455333 h 3526605"/>
              <a:gd name="connsiteX55" fmla="*/ 170702 w 6198968"/>
              <a:gd name="connsiteY55" fmla="*/ 2404533 h 3526605"/>
              <a:gd name="connsiteX56" fmla="*/ 255368 w 6198968"/>
              <a:gd name="connsiteY56" fmla="*/ 2286000 h 3526605"/>
              <a:gd name="connsiteX57" fmla="*/ 272302 w 6198968"/>
              <a:gd name="connsiteY57" fmla="*/ 2235200 h 3526605"/>
              <a:gd name="connsiteX58" fmla="*/ 306168 w 6198968"/>
              <a:gd name="connsiteY58" fmla="*/ 2167466 h 3526605"/>
              <a:gd name="connsiteX59" fmla="*/ 306168 w 6198968"/>
              <a:gd name="connsiteY59" fmla="*/ 1947333 h 3526605"/>
              <a:gd name="connsiteX60" fmla="*/ 289235 w 6198968"/>
              <a:gd name="connsiteY60" fmla="*/ 1608666 h 3526605"/>
              <a:gd name="connsiteX61" fmla="*/ 272302 w 6198968"/>
              <a:gd name="connsiteY61" fmla="*/ 1557866 h 3526605"/>
              <a:gd name="connsiteX62" fmla="*/ 204568 w 6198968"/>
              <a:gd name="connsiteY62" fmla="*/ 1320800 h 3526605"/>
              <a:gd name="connsiteX63" fmla="*/ 136835 w 6198968"/>
              <a:gd name="connsiteY63" fmla="*/ 1185333 h 3526605"/>
              <a:gd name="connsiteX64" fmla="*/ 119902 w 6198968"/>
              <a:gd name="connsiteY64" fmla="*/ 1100666 h 3526605"/>
              <a:gd name="connsiteX65" fmla="*/ 102968 w 6198968"/>
              <a:gd name="connsiteY65" fmla="*/ 1032933 h 3526605"/>
              <a:gd name="connsiteX66" fmla="*/ 69102 w 6198968"/>
              <a:gd name="connsiteY66" fmla="*/ 880533 h 3526605"/>
              <a:gd name="connsiteX67" fmla="*/ 86035 w 6198968"/>
              <a:gd name="connsiteY67" fmla="*/ 626533 h 3526605"/>
              <a:gd name="connsiteX68" fmla="*/ 153768 w 6198968"/>
              <a:gd name="connsiteY68" fmla="*/ 592666 h 3526605"/>
              <a:gd name="connsiteX69" fmla="*/ 187635 w 6198968"/>
              <a:gd name="connsiteY69" fmla="*/ 541866 h 3526605"/>
              <a:gd name="connsiteX70" fmla="*/ 221502 w 6198968"/>
              <a:gd name="connsiteY70" fmla="*/ 440266 h 3526605"/>
              <a:gd name="connsiteX71" fmla="*/ 255368 w 6198968"/>
              <a:gd name="connsiteY71" fmla="*/ 389466 h 3526605"/>
              <a:gd name="connsiteX72" fmla="*/ 272302 w 6198968"/>
              <a:gd name="connsiteY72" fmla="*/ 338666 h 3526605"/>
              <a:gd name="connsiteX73" fmla="*/ 340035 w 6198968"/>
              <a:gd name="connsiteY73" fmla="*/ 220133 h 3526605"/>
              <a:gd name="connsiteX74" fmla="*/ 373902 w 6198968"/>
              <a:gd name="connsiteY74" fmla="*/ 118533 h 3526605"/>
              <a:gd name="connsiteX75" fmla="*/ 390835 w 6198968"/>
              <a:gd name="connsiteY75" fmla="*/ 50800 h 3526605"/>
              <a:gd name="connsiteX76" fmla="*/ 458568 w 6198968"/>
              <a:gd name="connsiteY76" fmla="*/ 33866 h 3526605"/>
              <a:gd name="connsiteX77" fmla="*/ 610968 w 6198968"/>
              <a:gd name="connsiteY77" fmla="*/ 33866 h 3526605"/>
              <a:gd name="connsiteX78" fmla="*/ 6046568 w 6198968"/>
              <a:gd name="connsiteY78" fmla="*/ 0 h 35266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</a:cxnLst>
            <a:rect l="l" t="t" r="r" b="b"/>
            <a:pathLst>
              <a:path w="6198968" h="3526605">
                <a:moveTo>
                  <a:pt x="6046568" y="0"/>
                </a:moveTo>
                <a:lnTo>
                  <a:pt x="6046568" y="0"/>
                </a:lnTo>
                <a:cubicBezTo>
                  <a:pt x="6007057" y="33867"/>
                  <a:pt x="5968311" y="68647"/>
                  <a:pt x="5928035" y="101600"/>
                </a:cubicBezTo>
                <a:cubicBezTo>
                  <a:pt x="5906192" y="119471"/>
                  <a:pt x="5881541" y="133816"/>
                  <a:pt x="5860302" y="152400"/>
                </a:cubicBezTo>
                <a:cubicBezTo>
                  <a:pt x="5836272" y="173426"/>
                  <a:pt x="5815146" y="197555"/>
                  <a:pt x="5792568" y="220133"/>
                </a:cubicBezTo>
                <a:cubicBezTo>
                  <a:pt x="5778796" y="261451"/>
                  <a:pt x="5774595" y="288906"/>
                  <a:pt x="5741768" y="321733"/>
                </a:cubicBezTo>
                <a:cubicBezTo>
                  <a:pt x="5727377" y="336124"/>
                  <a:pt x="5704582" y="340473"/>
                  <a:pt x="5690968" y="355600"/>
                </a:cubicBezTo>
                <a:cubicBezTo>
                  <a:pt x="5653209" y="397555"/>
                  <a:pt x="5589368" y="491066"/>
                  <a:pt x="5589368" y="491066"/>
                </a:cubicBezTo>
                <a:cubicBezTo>
                  <a:pt x="5549658" y="610200"/>
                  <a:pt x="5609323" y="471112"/>
                  <a:pt x="5504702" y="575733"/>
                </a:cubicBezTo>
                <a:cubicBezTo>
                  <a:pt x="5332829" y="747606"/>
                  <a:pt x="5595765" y="560179"/>
                  <a:pt x="5420035" y="677333"/>
                </a:cubicBezTo>
                <a:cubicBezTo>
                  <a:pt x="5414391" y="694266"/>
                  <a:pt x="5413003" y="713281"/>
                  <a:pt x="5403102" y="728133"/>
                </a:cubicBezTo>
                <a:cubicBezTo>
                  <a:pt x="5377026" y="767247"/>
                  <a:pt x="5338986" y="787810"/>
                  <a:pt x="5301502" y="812800"/>
                </a:cubicBezTo>
                <a:cubicBezTo>
                  <a:pt x="5211190" y="948267"/>
                  <a:pt x="5329725" y="784578"/>
                  <a:pt x="5216835" y="897466"/>
                </a:cubicBezTo>
                <a:cubicBezTo>
                  <a:pt x="5202444" y="911857"/>
                  <a:pt x="5195997" y="932632"/>
                  <a:pt x="5182968" y="948266"/>
                </a:cubicBezTo>
                <a:cubicBezTo>
                  <a:pt x="5167637" y="966663"/>
                  <a:pt x="5149101" y="982133"/>
                  <a:pt x="5132168" y="999066"/>
                </a:cubicBezTo>
                <a:cubicBezTo>
                  <a:pt x="5120879" y="1021644"/>
                  <a:pt x="5111681" y="1045394"/>
                  <a:pt x="5098302" y="1066800"/>
                </a:cubicBezTo>
                <a:cubicBezTo>
                  <a:pt x="5083344" y="1090732"/>
                  <a:pt x="5061504" y="1110029"/>
                  <a:pt x="5047502" y="1134533"/>
                </a:cubicBezTo>
                <a:cubicBezTo>
                  <a:pt x="4988882" y="1237117"/>
                  <a:pt x="5075959" y="1139941"/>
                  <a:pt x="4996702" y="1219200"/>
                </a:cubicBezTo>
                <a:lnTo>
                  <a:pt x="4776568" y="1540933"/>
                </a:lnTo>
                <a:lnTo>
                  <a:pt x="5386168" y="2387600"/>
                </a:lnTo>
                <a:lnTo>
                  <a:pt x="5504702" y="2709333"/>
                </a:lnTo>
                <a:cubicBezTo>
                  <a:pt x="5549857" y="2731911"/>
                  <a:pt x="5597576" y="2749962"/>
                  <a:pt x="5640168" y="2777066"/>
                </a:cubicBezTo>
                <a:cubicBezTo>
                  <a:pt x="5736594" y="2838428"/>
                  <a:pt x="5642412" y="2845549"/>
                  <a:pt x="5792568" y="2895600"/>
                </a:cubicBezTo>
                <a:lnTo>
                  <a:pt x="5894168" y="2929466"/>
                </a:lnTo>
                <a:cubicBezTo>
                  <a:pt x="5905457" y="2946399"/>
                  <a:pt x="5913644" y="2965875"/>
                  <a:pt x="5928035" y="2980266"/>
                </a:cubicBezTo>
                <a:cubicBezTo>
                  <a:pt x="5942426" y="2994657"/>
                  <a:pt x="5968049" y="2996875"/>
                  <a:pt x="5978835" y="3014133"/>
                </a:cubicBezTo>
                <a:cubicBezTo>
                  <a:pt x="5997755" y="3044405"/>
                  <a:pt x="6001413" y="3081866"/>
                  <a:pt x="6012702" y="3115733"/>
                </a:cubicBezTo>
                <a:cubicBezTo>
                  <a:pt x="6018346" y="3132666"/>
                  <a:pt x="6019734" y="3151682"/>
                  <a:pt x="6029635" y="3166533"/>
                </a:cubicBezTo>
                <a:cubicBezTo>
                  <a:pt x="6119947" y="3302000"/>
                  <a:pt x="6001413" y="3138311"/>
                  <a:pt x="6114302" y="3251200"/>
                </a:cubicBezTo>
                <a:cubicBezTo>
                  <a:pt x="6134258" y="3271156"/>
                  <a:pt x="6147035" y="3297252"/>
                  <a:pt x="6165102" y="3318933"/>
                </a:cubicBezTo>
                <a:cubicBezTo>
                  <a:pt x="6175322" y="3331198"/>
                  <a:pt x="6187679" y="3341511"/>
                  <a:pt x="6198968" y="3352800"/>
                </a:cubicBezTo>
                <a:lnTo>
                  <a:pt x="6198968" y="3352800"/>
                </a:lnTo>
                <a:lnTo>
                  <a:pt x="5199902" y="3420533"/>
                </a:lnTo>
                <a:cubicBezTo>
                  <a:pt x="5052577" y="3436902"/>
                  <a:pt x="4985839" y="3446059"/>
                  <a:pt x="4827368" y="3454400"/>
                </a:cubicBezTo>
                <a:cubicBezTo>
                  <a:pt x="4686339" y="3461823"/>
                  <a:pt x="4545146" y="3465689"/>
                  <a:pt x="4404035" y="3471333"/>
                </a:cubicBezTo>
                <a:cubicBezTo>
                  <a:pt x="4106353" y="3570561"/>
                  <a:pt x="4325731" y="3510294"/>
                  <a:pt x="3675902" y="3488266"/>
                </a:cubicBezTo>
                <a:cubicBezTo>
                  <a:pt x="3551667" y="3484055"/>
                  <a:pt x="3427546" y="3476977"/>
                  <a:pt x="3303368" y="3471333"/>
                </a:cubicBezTo>
                <a:cubicBezTo>
                  <a:pt x="1705723" y="3506446"/>
                  <a:pt x="2273654" y="3454079"/>
                  <a:pt x="1593102" y="3522133"/>
                </a:cubicBezTo>
                <a:cubicBezTo>
                  <a:pt x="1378613" y="3516489"/>
                  <a:pt x="1163967" y="3515169"/>
                  <a:pt x="949635" y="3505200"/>
                </a:cubicBezTo>
                <a:cubicBezTo>
                  <a:pt x="887957" y="3502331"/>
                  <a:pt x="867160" y="3486473"/>
                  <a:pt x="814168" y="3471333"/>
                </a:cubicBezTo>
                <a:cubicBezTo>
                  <a:pt x="791791" y="3464940"/>
                  <a:pt x="768812" y="3460794"/>
                  <a:pt x="746435" y="3454400"/>
                </a:cubicBezTo>
                <a:cubicBezTo>
                  <a:pt x="729272" y="3449496"/>
                  <a:pt x="713328" y="3439825"/>
                  <a:pt x="695635" y="3437466"/>
                </a:cubicBezTo>
                <a:cubicBezTo>
                  <a:pt x="628263" y="3428483"/>
                  <a:pt x="560066" y="3427296"/>
                  <a:pt x="492435" y="3420533"/>
                </a:cubicBezTo>
                <a:cubicBezTo>
                  <a:pt x="288096" y="3400100"/>
                  <a:pt x="427820" y="3403600"/>
                  <a:pt x="272302" y="3403600"/>
                </a:cubicBezTo>
                <a:lnTo>
                  <a:pt x="221502" y="3335866"/>
                </a:lnTo>
                <a:cubicBezTo>
                  <a:pt x="210213" y="3285066"/>
                  <a:pt x="204091" y="3232835"/>
                  <a:pt x="187635" y="3183466"/>
                </a:cubicBezTo>
                <a:cubicBezTo>
                  <a:pt x="181199" y="3164159"/>
                  <a:pt x="162869" y="3150869"/>
                  <a:pt x="153768" y="3132666"/>
                </a:cubicBezTo>
                <a:cubicBezTo>
                  <a:pt x="83661" y="2992452"/>
                  <a:pt x="200026" y="3176652"/>
                  <a:pt x="102968" y="3031066"/>
                </a:cubicBezTo>
                <a:cubicBezTo>
                  <a:pt x="97324" y="3008488"/>
                  <a:pt x="94207" y="2985124"/>
                  <a:pt x="86035" y="2963333"/>
                </a:cubicBezTo>
                <a:cubicBezTo>
                  <a:pt x="77172" y="2939698"/>
                  <a:pt x="62112" y="2918802"/>
                  <a:pt x="52168" y="2895600"/>
                </a:cubicBezTo>
                <a:cubicBezTo>
                  <a:pt x="45137" y="2879194"/>
                  <a:pt x="40879" y="2861733"/>
                  <a:pt x="35235" y="2844800"/>
                </a:cubicBezTo>
                <a:cubicBezTo>
                  <a:pt x="29591" y="2799644"/>
                  <a:pt x="25783" y="2754221"/>
                  <a:pt x="18302" y="2709333"/>
                </a:cubicBezTo>
                <a:cubicBezTo>
                  <a:pt x="14476" y="2686377"/>
                  <a:pt x="-5319" y="2663891"/>
                  <a:pt x="1368" y="2641600"/>
                </a:cubicBezTo>
                <a:cubicBezTo>
                  <a:pt x="13064" y="2602614"/>
                  <a:pt x="69102" y="2540000"/>
                  <a:pt x="69102" y="2540000"/>
                </a:cubicBezTo>
                <a:cubicBezTo>
                  <a:pt x="102067" y="2441104"/>
                  <a:pt x="60242" y="2531926"/>
                  <a:pt x="136835" y="2455333"/>
                </a:cubicBezTo>
                <a:cubicBezTo>
                  <a:pt x="151226" y="2440942"/>
                  <a:pt x="158873" y="2421094"/>
                  <a:pt x="170702" y="2404533"/>
                </a:cubicBezTo>
                <a:cubicBezTo>
                  <a:pt x="183490" y="2386629"/>
                  <a:pt x="242063" y="2312610"/>
                  <a:pt x="255368" y="2286000"/>
                </a:cubicBezTo>
                <a:cubicBezTo>
                  <a:pt x="263350" y="2270035"/>
                  <a:pt x="265271" y="2251606"/>
                  <a:pt x="272302" y="2235200"/>
                </a:cubicBezTo>
                <a:cubicBezTo>
                  <a:pt x="282246" y="2211998"/>
                  <a:pt x="294879" y="2190044"/>
                  <a:pt x="306168" y="2167466"/>
                </a:cubicBezTo>
                <a:cubicBezTo>
                  <a:pt x="336122" y="2017701"/>
                  <a:pt x="320197" y="2143733"/>
                  <a:pt x="306168" y="1947333"/>
                </a:cubicBezTo>
                <a:cubicBezTo>
                  <a:pt x="298115" y="1834590"/>
                  <a:pt x="299027" y="1721271"/>
                  <a:pt x="289235" y="1608666"/>
                </a:cubicBezTo>
                <a:cubicBezTo>
                  <a:pt x="287689" y="1590884"/>
                  <a:pt x="276998" y="1575086"/>
                  <a:pt x="272302" y="1557866"/>
                </a:cubicBezTo>
                <a:cubicBezTo>
                  <a:pt x="259280" y="1510120"/>
                  <a:pt x="230526" y="1372715"/>
                  <a:pt x="204568" y="1320800"/>
                </a:cubicBezTo>
                <a:lnTo>
                  <a:pt x="136835" y="1185333"/>
                </a:lnTo>
                <a:cubicBezTo>
                  <a:pt x="131191" y="1157111"/>
                  <a:pt x="126146" y="1128762"/>
                  <a:pt x="119902" y="1100666"/>
                </a:cubicBezTo>
                <a:cubicBezTo>
                  <a:pt x="114853" y="1077948"/>
                  <a:pt x="107532" y="1055754"/>
                  <a:pt x="102968" y="1032933"/>
                </a:cubicBezTo>
                <a:cubicBezTo>
                  <a:pt x="73165" y="883918"/>
                  <a:pt x="102058" y="979402"/>
                  <a:pt x="69102" y="880533"/>
                </a:cubicBezTo>
                <a:cubicBezTo>
                  <a:pt x="74746" y="795866"/>
                  <a:pt x="62092" y="707940"/>
                  <a:pt x="86035" y="626533"/>
                </a:cubicBezTo>
                <a:cubicBezTo>
                  <a:pt x="93158" y="602316"/>
                  <a:pt x="134376" y="608826"/>
                  <a:pt x="153768" y="592666"/>
                </a:cubicBezTo>
                <a:cubicBezTo>
                  <a:pt x="169402" y="579637"/>
                  <a:pt x="176346" y="558799"/>
                  <a:pt x="187635" y="541866"/>
                </a:cubicBezTo>
                <a:cubicBezTo>
                  <a:pt x="198924" y="507999"/>
                  <a:pt x="201700" y="469969"/>
                  <a:pt x="221502" y="440266"/>
                </a:cubicBezTo>
                <a:cubicBezTo>
                  <a:pt x="232791" y="423333"/>
                  <a:pt x="246267" y="407669"/>
                  <a:pt x="255368" y="389466"/>
                </a:cubicBezTo>
                <a:cubicBezTo>
                  <a:pt x="263350" y="373501"/>
                  <a:pt x="265271" y="355072"/>
                  <a:pt x="272302" y="338666"/>
                </a:cubicBezTo>
                <a:cubicBezTo>
                  <a:pt x="298084" y="278507"/>
                  <a:pt x="306021" y="271154"/>
                  <a:pt x="340035" y="220133"/>
                </a:cubicBezTo>
                <a:lnTo>
                  <a:pt x="373902" y="118533"/>
                </a:lnTo>
                <a:cubicBezTo>
                  <a:pt x="392620" y="62379"/>
                  <a:pt x="390835" y="85582"/>
                  <a:pt x="390835" y="50800"/>
                </a:cubicBezTo>
                <a:lnTo>
                  <a:pt x="458568" y="33866"/>
                </a:lnTo>
                <a:lnTo>
                  <a:pt x="610968" y="33866"/>
                </a:lnTo>
                <a:lnTo>
                  <a:pt x="6046568" y="0"/>
                </a:lnTo>
                <a:close/>
              </a:path>
            </a:pathLst>
          </a:custGeom>
          <a:solidFill>
            <a:srgbClr val="B9DA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38" name="文本框 4"/>
          <p:cNvSpPr txBox="1"/>
          <p:nvPr/>
        </p:nvSpPr>
        <p:spPr>
          <a:xfrm>
            <a:off x="6617970" y="5002530"/>
            <a:ext cx="3013710" cy="368300"/>
          </a:xfrm>
          <a:prstGeom prst="rect">
            <a:avLst/>
          </a:prstGeom>
          <a:solidFill>
            <a:schemeClr val="bg1"/>
          </a:solidFill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1800" dirty="0">
                <a:solidFill>
                  <a:srgbClr val="000000"/>
                </a:solidFill>
                <a:effectLst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lang="zh-CN" altLang="zh-CN" sz="180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备注：在圣经中出现</a:t>
            </a:r>
            <a:r>
              <a:rPr lang="en-US" altLang="zh-CN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27</a:t>
            </a:r>
            <a:r>
              <a:rPr lang="zh-CN" altLang="zh-CN" sz="180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处</a:t>
            </a:r>
            <a:endParaRPr lang="zh-CN" altLang="en-U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692831" y="2825616"/>
            <a:ext cx="6098582" cy="20300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sz="2800" kern="10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   </a:t>
            </a:r>
            <a:r>
              <a:rPr lang="zh-CN" altLang="zh-CN" sz="2800" kern="10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创世记</a:t>
            </a:r>
            <a:r>
              <a:rPr lang="en-US" altLang="zh-CN" sz="2800" kern="10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 50:25</a:t>
            </a:r>
            <a:r>
              <a:rPr lang="zh-CN" altLang="zh-CN" sz="2800" kern="10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约瑟叫以色列的子孙起誓说：</a:t>
            </a:r>
            <a:r>
              <a:rPr lang="en-US" altLang="zh-CN" sz="2800" kern="10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“ </a:t>
            </a:r>
            <a:r>
              <a:rPr lang="zh-CN" altLang="zh-CN" sz="2800" kern="10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神必定看顾你们；你们要把我的</a:t>
            </a:r>
            <a:r>
              <a:rPr lang="zh-CN" altLang="zh-CN" sz="2800" kern="100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骸</a:t>
            </a:r>
            <a:r>
              <a:rPr lang="zh-CN" altLang="zh-CN" sz="280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（</a:t>
            </a:r>
            <a:r>
              <a:rPr lang="en-US" altLang="zh-CN" sz="2800" dirty="0" err="1"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hái</a:t>
            </a:r>
            <a:r>
              <a:rPr lang="zh-CN" altLang="zh-CN" sz="280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）</a:t>
            </a:r>
            <a:r>
              <a:rPr lang="zh-CN" altLang="zh-CN" sz="2800" kern="10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骨从这里搬上去。</a:t>
            </a:r>
            <a:r>
              <a:rPr lang="en-US" altLang="zh-CN" sz="2800" kern="10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”</a:t>
            </a:r>
            <a:endParaRPr lang="zh-CN" altLang="zh-CN" sz="2800" kern="100" dirty="0">
              <a:effectLst/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bldLvl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4"/>
          <p:cNvSpPr txBox="1"/>
          <p:nvPr/>
        </p:nvSpPr>
        <p:spPr>
          <a:xfrm>
            <a:off x="2962655" y="2767280"/>
            <a:ext cx="6266690" cy="132207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8000" b="0" i="0" u="none" strike="noStrike" kern="1200" cap="none" spc="0" normalizeH="0" baseline="0" noProof="0" dirty="0">
                <a:ln>
                  <a:noFill/>
                </a:ln>
                <a:solidFill>
                  <a:srgbClr val="E7E6E6">
                    <a:lumMod val="1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谢谢聆听</a:t>
            </a:r>
            <a:r>
              <a:rPr kumimoji="0" lang="en-US" altLang="zh-CN" sz="8000" b="0" i="0" u="none" strike="noStrike" kern="1200" cap="none" spc="0" normalizeH="0" baseline="0" noProof="0" dirty="0">
                <a:ln>
                  <a:noFill/>
                </a:ln>
                <a:solidFill>
                  <a:srgbClr val="E7E6E6">
                    <a:lumMod val="1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Ink Free" panose="03080402000500000000" pitchFamily="2" charset="0"/>
                <a:ea typeface="方正仿宋简体" pitchFamily="2" charset="-122"/>
                <a:cs typeface="+mn-cs"/>
              </a:rPr>
              <a:t> </a:t>
            </a:r>
            <a:endParaRPr kumimoji="0" lang="zh-CN" altLang="en-US" sz="80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1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Ink Free" panose="03080402000500000000" pitchFamily="2" charset="0"/>
              <a:ea typeface="方正仿宋简体" pitchFamily="2" charset="-122"/>
              <a:cs typeface="+mn-cs"/>
            </a:endParaRPr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PP_MARK_KEY" val="0a2e83f1-8d2a-41fb-ab77-16643037fb4f"/>
  <p:tag name="COMMONDATA" val="eyJjb3VudCI6MiwiaGRpZCI6ImQyYjhiYWZhODFlYTdkOTEzMzdjMmExYTY0OTFhYzViIiwidXNlckNvdW50IjoyfQ==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PLACING_PICTURE_USER_VIEWPORT" val="{&quot;height&quot;:3900.011023622047,&quot;width&quot;:3900.011023622047}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PLACING_PICTURE_USER_VIEWPORT" val="{&quot;height&quot;:3900.011023622047,&quot;width&quot;:3900.011023622047}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1491</TotalTime>
  <Words>1278</Words>
  <Application>Microsoft Office PowerPoint</Application>
  <PresentationFormat>宽屏</PresentationFormat>
  <Paragraphs>174</Paragraphs>
  <Slides>39</Slides>
  <Notes>13</Notes>
  <HiddenSlides>0</HiddenSlides>
  <MMClips>1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39</vt:i4>
      </vt:variant>
    </vt:vector>
  </HeadingPairs>
  <TitlesOfParts>
    <vt:vector size="48" baseType="lpstr">
      <vt:lpstr>等线</vt:lpstr>
      <vt:lpstr>Times New Roman</vt:lpstr>
      <vt:lpstr>微软雅黑</vt:lpstr>
      <vt:lpstr>Ink Free</vt:lpstr>
      <vt:lpstr>宋体</vt:lpstr>
      <vt:lpstr>楷体</vt:lpstr>
      <vt:lpstr>等线 Light</vt:lpstr>
      <vt:lpstr>Arial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上帝之爱</dc:creator>
  <cp:lastModifiedBy>988</cp:lastModifiedBy>
  <cp:revision>42</cp:revision>
  <dcterms:created xsi:type="dcterms:W3CDTF">2023-01-03T13:21:00Z</dcterms:created>
  <dcterms:modified xsi:type="dcterms:W3CDTF">2023-05-30T02:42:52Z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2052-11.1.0.14036</vt:lpwstr>
  </property>
  <property fmtid="{D5CDD505-2E9C-101B-9397-08002B2CF9AE}" pid="3" name="KSOTemplateUUID">
    <vt:lpwstr>v1.0_mb_zIkOxWWnBxWyfdipcED7sg==</vt:lpwstr>
  </property>
  <property fmtid="{D5CDD505-2E9C-101B-9397-08002B2CF9AE}" pid="4" name="ICV">
    <vt:lpwstr>6A7E9AC2173FC6F8CC2BB46364946BE4</vt:lpwstr>
  </property>
</Properties>
</file>