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709" r:id="rId4"/>
    <p:sldId id="281" r:id="rId5"/>
    <p:sldId id="476" r:id="rId6"/>
    <p:sldId id="283" r:id="rId7"/>
    <p:sldId id="341" r:id="rId8"/>
    <p:sldId id="343" r:id="rId9"/>
    <p:sldId id="344" r:id="rId10"/>
    <p:sldId id="477" r:id="rId11"/>
    <p:sldId id="287" r:id="rId12"/>
    <p:sldId id="347" r:id="rId13"/>
    <p:sldId id="478" r:id="rId14"/>
    <p:sldId id="348" r:id="rId15"/>
    <p:sldId id="349" r:id="rId16"/>
    <p:sldId id="359" r:id="rId17"/>
    <p:sldId id="350" r:id="rId18"/>
    <p:sldId id="360" r:id="rId19"/>
    <p:sldId id="361" r:id="rId20"/>
    <p:sldId id="362" r:id="rId21"/>
    <p:sldId id="351" r:id="rId22"/>
    <p:sldId id="358" r:id="rId23"/>
    <p:sldId id="352" r:id="rId24"/>
    <p:sldId id="363" r:id="rId25"/>
    <p:sldId id="353" r:id="rId26"/>
    <p:sldId id="364" r:id="rId27"/>
    <p:sldId id="365" r:id="rId28"/>
    <p:sldId id="366" r:id="rId29"/>
    <p:sldId id="562" r:id="rId30"/>
    <p:sldId id="370" r:id="rId31"/>
    <p:sldId id="371" r:id="rId32"/>
    <p:sldId id="355" r:id="rId33"/>
    <p:sldId id="710" r:id="rId34"/>
    <p:sldId id="374" r:id="rId35"/>
    <p:sldId id="375" r:id="rId36"/>
    <p:sldId id="356" r:id="rId37"/>
    <p:sldId id="376" r:id="rId38"/>
    <p:sldId id="357" r:id="rId39"/>
    <p:sldId id="481" r:id="rId40"/>
    <p:sldId id="377" r:id="rId41"/>
    <p:sldId id="389" r:id="rId42"/>
    <p:sldId id="390" r:id="rId43"/>
    <p:sldId id="391" r:id="rId44"/>
    <p:sldId id="378" r:id="rId45"/>
    <p:sldId id="392" r:id="rId46"/>
    <p:sldId id="393" r:id="rId47"/>
    <p:sldId id="48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379" r:id="rId57"/>
    <p:sldId id="402" r:id="rId58"/>
  </p:sldIdLst>
  <p:sldSz cx="12192000" cy="6858000"/>
  <p:notesSz cx="6858000" cy="9144000"/>
  <p:embeddedFontLst>
    <p:embeddedFont>
      <p:font typeface="等线" panose="02010600030101010101" pitchFamily="2" charset="-122"/>
      <p:regular r:id="rId60"/>
      <p:bold r:id="rId61"/>
    </p:embeddedFont>
    <p:embeddedFont>
      <p:font typeface="等线 Light" panose="02010600030101010101" pitchFamily="2" charset="-122"/>
      <p:regular r:id="rId62"/>
    </p:embeddedFont>
    <p:embeddedFont>
      <p:font typeface="楷体" panose="02010609060101010101" pitchFamily="49" charset="-122"/>
      <p:regular r:id="rId63"/>
    </p:embeddedFont>
    <p:embeddedFont>
      <p:font typeface="楷体" panose="02010609060101010101" pitchFamily="49" charset="-122"/>
      <p:regular r:id="rId63"/>
    </p:embeddedFont>
    <p:embeddedFont>
      <p:font typeface="宋体" panose="02010600030101010101" pitchFamily="2" charset="-122"/>
      <p:regular r:id="rId64"/>
    </p:embeddedFont>
    <p:embeddedFont>
      <p:font typeface="微软雅黑" panose="020B0503020204020204" pitchFamily="34" charset="-122"/>
      <p:regular r:id="rId65"/>
      <p:bold r:id="rId66"/>
    </p:embeddedFont>
    <p:embeddedFont>
      <p:font typeface="Ink Free" panose="03080402000500000000" pitchFamily="66" charset="0"/>
      <p:regular r:id="rId67"/>
    </p:embeddedFont>
  </p:embeddedFontLst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lihong" initials="cl" lastIdx="2" clrIdx="0"/>
  <p:cmAuthor id="2" name="49476" initials="4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3D5E4"/>
    <a:srgbClr val="A7C6D4"/>
    <a:srgbClr val="FFFFFF"/>
    <a:srgbClr val="54A4C8"/>
    <a:srgbClr val="2F7595"/>
    <a:srgbClr val="8FC4DB"/>
    <a:srgbClr val="B9DAE9"/>
    <a:srgbClr val="3E99C2"/>
    <a:srgbClr val="235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9" autoAdjust="0"/>
    <p:restoredTop sz="94628"/>
  </p:normalViewPr>
  <p:slideViewPr>
    <p:cSldViewPr snapToGrid="0" showGuides="1">
      <p:cViewPr varScale="1">
        <p:scale>
          <a:sx n="119" d="100"/>
          <a:sy n="119" d="100"/>
        </p:scale>
        <p:origin x="680" y="192"/>
      </p:cViewPr>
      <p:guideLst>
        <p:guide orient="horz" pos="2160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2-28T16:58:39.41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EC3F-D168-420E-9AF0-2EC328969688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992D-21C3-4173-8B68-28EFAA22AB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上汤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反义词：虔诚 尊敬</a:t>
            </a:r>
          </a:p>
          <a:p>
            <a:r>
              <a:rPr lang="zh-CN" altLang="en-US"/>
              <a:t>近义词：鄙视 轻慢 蔑视 藐视 轻视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0944" r="12524" b="898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16077" b="21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315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029F2-09E3-42B8-965C-137789BF47FB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3040380" y="2875280"/>
            <a:ext cx="6934200" cy="11068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charset="0"/>
                <a:ea typeface="楷体" charset="0"/>
              </a:rPr>
              <a:t>圣经中的生僻字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50405" y="42335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655" y="2767280"/>
            <a:ext cx="6266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pic>
        <p:nvPicPr>
          <p:cNvPr id="2" name="图片 1" descr="20090307205707_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735" y="689610"/>
            <a:ext cx="9320530" cy="5445760"/>
          </a:xfrm>
          <a:prstGeom prst="roundRect">
            <a:avLst/>
          </a:prstGeom>
        </p:spPr>
      </p:pic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298315" y="6135370"/>
            <a:ext cx="3595370" cy="5283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ctr">
              <a:lnSpc>
                <a:spcPts val="2625"/>
              </a:lnSpc>
            </a:pP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荆棘树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17"/>
          <p:cNvSpPr/>
          <p:nvPr>
            <p:custDataLst>
              <p:tags r:id="rId1"/>
            </p:custDataLst>
          </p:nvPr>
        </p:nvSpPr>
        <p:spPr>
          <a:xfrm rot="21420000">
            <a:off x="2077720" y="1935480"/>
            <a:ext cx="7788910" cy="911860"/>
          </a:xfrm>
          <a:custGeom>
            <a:avLst/>
            <a:gdLst>
              <a:gd name="connsiteX0" fmla="*/ 338666 w 2861733"/>
              <a:gd name="connsiteY0" fmla="*/ 1100738 h 1439404"/>
              <a:gd name="connsiteX1" fmla="*/ 287866 w 2861733"/>
              <a:gd name="connsiteY1" fmla="*/ 1016071 h 1439404"/>
              <a:gd name="connsiteX2" fmla="*/ 237066 w 2861733"/>
              <a:gd name="connsiteY2" fmla="*/ 982204 h 1439404"/>
              <a:gd name="connsiteX3" fmla="*/ 135466 w 2861733"/>
              <a:gd name="connsiteY3" fmla="*/ 863671 h 1439404"/>
              <a:gd name="connsiteX4" fmla="*/ 84666 w 2861733"/>
              <a:gd name="connsiteY4" fmla="*/ 745138 h 1439404"/>
              <a:gd name="connsiteX5" fmla="*/ 67733 w 2861733"/>
              <a:gd name="connsiteY5" fmla="*/ 677404 h 1439404"/>
              <a:gd name="connsiteX6" fmla="*/ 0 w 2861733"/>
              <a:gd name="connsiteY6" fmla="*/ 541938 h 1439404"/>
              <a:gd name="connsiteX7" fmla="*/ 33866 w 2861733"/>
              <a:gd name="connsiteY7" fmla="*/ 287938 h 1439404"/>
              <a:gd name="connsiteX8" fmla="*/ 50800 w 2861733"/>
              <a:gd name="connsiteY8" fmla="*/ 220204 h 1439404"/>
              <a:gd name="connsiteX9" fmla="*/ 101600 w 2861733"/>
              <a:gd name="connsiteY9" fmla="*/ 118604 h 1439404"/>
              <a:gd name="connsiteX10" fmla="*/ 152400 w 2861733"/>
              <a:gd name="connsiteY10" fmla="*/ 67804 h 1439404"/>
              <a:gd name="connsiteX11" fmla="*/ 254000 w 2861733"/>
              <a:gd name="connsiteY11" fmla="*/ 50871 h 1439404"/>
              <a:gd name="connsiteX12" fmla="*/ 474133 w 2861733"/>
              <a:gd name="connsiteY12" fmla="*/ 84738 h 1439404"/>
              <a:gd name="connsiteX13" fmla="*/ 524933 w 2861733"/>
              <a:gd name="connsiteY13" fmla="*/ 118604 h 1439404"/>
              <a:gd name="connsiteX14" fmla="*/ 762000 w 2861733"/>
              <a:gd name="connsiteY14" fmla="*/ 135538 h 1439404"/>
              <a:gd name="connsiteX15" fmla="*/ 1049866 w 2861733"/>
              <a:gd name="connsiteY15" fmla="*/ 135538 h 1439404"/>
              <a:gd name="connsiteX16" fmla="*/ 1151466 w 2861733"/>
              <a:gd name="connsiteY16" fmla="*/ 67804 h 1439404"/>
              <a:gd name="connsiteX17" fmla="*/ 1219200 w 2861733"/>
              <a:gd name="connsiteY17" fmla="*/ 50871 h 1439404"/>
              <a:gd name="connsiteX18" fmla="*/ 1286933 w 2861733"/>
              <a:gd name="connsiteY18" fmla="*/ 17004 h 1439404"/>
              <a:gd name="connsiteX19" fmla="*/ 1794933 w 2861733"/>
              <a:gd name="connsiteY19" fmla="*/ 33938 h 1439404"/>
              <a:gd name="connsiteX20" fmla="*/ 1879600 w 2861733"/>
              <a:gd name="connsiteY20" fmla="*/ 101671 h 1439404"/>
              <a:gd name="connsiteX21" fmla="*/ 1947333 w 2861733"/>
              <a:gd name="connsiteY21" fmla="*/ 118604 h 1439404"/>
              <a:gd name="connsiteX22" fmla="*/ 1998133 w 2861733"/>
              <a:gd name="connsiteY22" fmla="*/ 152471 h 1439404"/>
              <a:gd name="connsiteX23" fmla="*/ 2082800 w 2861733"/>
              <a:gd name="connsiteY23" fmla="*/ 220204 h 1439404"/>
              <a:gd name="connsiteX24" fmla="*/ 2116666 w 2861733"/>
              <a:gd name="connsiteY24" fmla="*/ 271004 h 1439404"/>
              <a:gd name="connsiteX25" fmla="*/ 2167466 w 2861733"/>
              <a:gd name="connsiteY25" fmla="*/ 304871 h 1439404"/>
              <a:gd name="connsiteX26" fmla="*/ 2218266 w 2861733"/>
              <a:gd name="connsiteY26" fmla="*/ 355671 h 1439404"/>
              <a:gd name="connsiteX27" fmla="*/ 2336800 w 2861733"/>
              <a:gd name="connsiteY27" fmla="*/ 389538 h 1439404"/>
              <a:gd name="connsiteX28" fmla="*/ 2472266 w 2861733"/>
              <a:gd name="connsiteY28" fmla="*/ 372604 h 1439404"/>
              <a:gd name="connsiteX29" fmla="*/ 2641600 w 2861733"/>
              <a:gd name="connsiteY29" fmla="*/ 304871 h 1439404"/>
              <a:gd name="connsiteX30" fmla="*/ 2794000 w 2861733"/>
              <a:gd name="connsiteY30" fmla="*/ 321804 h 1439404"/>
              <a:gd name="connsiteX31" fmla="*/ 2827866 w 2861733"/>
              <a:gd name="connsiteY31" fmla="*/ 389538 h 1439404"/>
              <a:gd name="connsiteX32" fmla="*/ 2861733 w 2861733"/>
              <a:gd name="connsiteY32" fmla="*/ 440338 h 1439404"/>
              <a:gd name="connsiteX33" fmla="*/ 2844800 w 2861733"/>
              <a:gd name="connsiteY33" fmla="*/ 677404 h 1439404"/>
              <a:gd name="connsiteX34" fmla="*/ 2827866 w 2861733"/>
              <a:gd name="connsiteY34" fmla="*/ 728204 h 1439404"/>
              <a:gd name="connsiteX35" fmla="*/ 2810933 w 2861733"/>
              <a:gd name="connsiteY35" fmla="*/ 1337804 h 1439404"/>
              <a:gd name="connsiteX36" fmla="*/ 2777066 w 2861733"/>
              <a:gd name="connsiteY36" fmla="*/ 1388604 h 1439404"/>
              <a:gd name="connsiteX37" fmla="*/ 2709333 w 2861733"/>
              <a:gd name="connsiteY37" fmla="*/ 1422471 h 1439404"/>
              <a:gd name="connsiteX38" fmla="*/ 2607733 w 2861733"/>
              <a:gd name="connsiteY38" fmla="*/ 1439404 h 1439404"/>
              <a:gd name="connsiteX39" fmla="*/ 1981200 w 2861733"/>
              <a:gd name="connsiteY39" fmla="*/ 1422471 h 1439404"/>
              <a:gd name="connsiteX40" fmla="*/ 1845733 w 2861733"/>
              <a:gd name="connsiteY40" fmla="*/ 1405538 h 1439404"/>
              <a:gd name="connsiteX41" fmla="*/ 1693333 w 2861733"/>
              <a:gd name="connsiteY41" fmla="*/ 1388604 h 1439404"/>
              <a:gd name="connsiteX42" fmla="*/ 1524000 w 2861733"/>
              <a:gd name="connsiteY42" fmla="*/ 1337804 h 1439404"/>
              <a:gd name="connsiteX43" fmla="*/ 1473200 w 2861733"/>
              <a:gd name="connsiteY43" fmla="*/ 1320871 h 1439404"/>
              <a:gd name="connsiteX44" fmla="*/ 1405466 w 2861733"/>
              <a:gd name="connsiteY44" fmla="*/ 1303938 h 1439404"/>
              <a:gd name="connsiteX45" fmla="*/ 1303866 w 2861733"/>
              <a:gd name="connsiteY45" fmla="*/ 1253138 h 1439404"/>
              <a:gd name="connsiteX46" fmla="*/ 1202266 w 2861733"/>
              <a:gd name="connsiteY46" fmla="*/ 1202338 h 1439404"/>
              <a:gd name="connsiteX47" fmla="*/ 1066800 w 2861733"/>
              <a:gd name="connsiteY47" fmla="*/ 1219271 h 1439404"/>
              <a:gd name="connsiteX48" fmla="*/ 965200 w 2861733"/>
              <a:gd name="connsiteY48" fmla="*/ 1270071 h 1439404"/>
              <a:gd name="connsiteX49" fmla="*/ 914400 w 2861733"/>
              <a:gd name="connsiteY49" fmla="*/ 1287004 h 1439404"/>
              <a:gd name="connsiteX50" fmla="*/ 558800 w 2861733"/>
              <a:gd name="connsiteY50" fmla="*/ 1270071 h 1439404"/>
              <a:gd name="connsiteX51" fmla="*/ 508000 w 2861733"/>
              <a:gd name="connsiteY51" fmla="*/ 1253138 h 1439404"/>
              <a:gd name="connsiteX52" fmla="*/ 406400 w 2861733"/>
              <a:gd name="connsiteY52" fmla="*/ 1168471 h 1439404"/>
              <a:gd name="connsiteX53" fmla="*/ 338666 w 2861733"/>
              <a:gd name="connsiteY53" fmla="*/ 1100738 h 14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61733" h="1439404">
                <a:moveTo>
                  <a:pt x="338666" y="1100738"/>
                </a:moveTo>
                <a:cubicBezTo>
                  <a:pt x="318910" y="1075338"/>
                  <a:pt x="309285" y="1041060"/>
                  <a:pt x="287866" y="1016071"/>
                </a:cubicBezTo>
                <a:cubicBezTo>
                  <a:pt x="274622" y="1000619"/>
                  <a:pt x="252700" y="995233"/>
                  <a:pt x="237066" y="982204"/>
                </a:cubicBezTo>
                <a:cubicBezTo>
                  <a:pt x="189895" y="942895"/>
                  <a:pt x="172839" y="913501"/>
                  <a:pt x="135466" y="863671"/>
                </a:cubicBezTo>
                <a:cubicBezTo>
                  <a:pt x="86852" y="669211"/>
                  <a:pt x="154831" y="908856"/>
                  <a:pt x="84666" y="745138"/>
                </a:cubicBezTo>
                <a:cubicBezTo>
                  <a:pt x="75498" y="723747"/>
                  <a:pt x="76684" y="698887"/>
                  <a:pt x="67733" y="677404"/>
                </a:cubicBezTo>
                <a:cubicBezTo>
                  <a:pt x="48316" y="630802"/>
                  <a:pt x="0" y="541938"/>
                  <a:pt x="0" y="541938"/>
                </a:cubicBezTo>
                <a:cubicBezTo>
                  <a:pt x="11289" y="457271"/>
                  <a:pt x="20544" y="372309"/>
                  <a:pt x="33866" y="287938"/>
                </a:cubicBezTo>
                <a:cubicBezTo>
                  <a:pt x="37496" y="264950"/>
                  <a:pt x="42157" y="241812"/>
                  <a:pt x="50800" y="220204"/>
                </a:cubicBezTo>
                <a:cubicBezTo>
                  <a:pt x="64862" y="185048"/>
                  <a:pt x="80597" y="150109"/>
                  <a:pt x="101600" y="118604"/>
                </a:cubicBezTo>
                <a:cubicBezTo>
                  <a:pt x="114884" y="98679"/>
                  <a:pt x="130517" y="77530"/>
                  <a:pt x="152400" y="67804"/>
                </a:cubicBezTo>
                <a:cubicBezTo>
                  <a:pt x="183775" y="53860"/>
                  <a:pt x="220133" y="56515"/>
                  <a:pt x="254000" y="50871"/>
                </a:cubicBezTo>
                <a:cubicBezTo>
                  <a:pt x="284604" y="54271"/>
                  <a:pt x="422801" y="62739"/>
                  <a:pt x="474133" y="84738"/>
                </a:cubicBezTo>
                <a:cubicBezTo>
                  <a:pt x="492839" y="92755"/>
                  <a:pt x="504891" y="115067"/>
                  <a:pt x="524933" y="118604"/>
                </a:cubicBezTo>
                <a:cubicBezTo>
                  <a:pt x="602951" y="132372"/>
                  <a:pt x="682978" y="129893"/>
                  <a:pt x="762000" y="135538"/>
                </a:cubicBezTo>
                <a:cubicBezTo>
                  <a:pt x="870379" y="171664"/>
                  <a:pt x="873019" y="179750"/>
                  <a:pt x="1049866" y="135538"/>
                </a:cubicBezTo>
                <a:cubicBezTo>
                  <a:pt x="1089353" y="125666"/>
                  <a:pt x="1111978" y="77676"/>
                  <a:pt x="1151466" y="67804"/>
                </a:cubicBezTo>
                <a:lnTo>
                  <a:pt x="1219200" y="50871"/>
                </a:lnTo>
                <a:cubicBezTo>
                  <a:pt x="1241778" y="39582"/>
                  <a:pt x="1262251" y="22293"/>
                  <a:pt x="1286933" y="17004"/>
                </a:cubicBezTo>
                <a:cubicBezTo>
                  <a:pt x="1455605" y="-19140"/>
                  <a:pt x="1627156" y="9969"/>
                  <a:pt x="1794933" y="33938"/>
                </a:cubicBezTo>
                <a:cubicBezTo>
                  <a:pt x="1823155" y="56516"/>
                  <a:pt x="1848006" y="84119"/>
                  <a:pt x="1879600" y="101671"/>
                </a:cubicBezTo>
                <a:cubicBezTo>
                  <a:pt x="1899944" y="112973"/>
                  <a:pt x="1925942" y="109436"/>
                  <a:pt x="1947333" y="118604"/>
                </a:cubicBezTo>
                <a:cubicBezTo>
                  <a:pt x="1966039" y="126621"/>
                  <a:pt x="1981200" y="141182"/>
                  <a:pt x="1998133" y="152471"/>
                </a:cubicBezTo>
                <a:cubicBezTo>
                  <a:pt x="2095193" y="298060"/>
                  <a:pt x="1965953" y="126726"/>
                  <a:pt x="2082800" y="220204"/>
                </a:cubicBezTo>
                <a:cubicBezTo>
                  <a:pt x="2098692" y="232917"/>
                  <a:pt x="2102276" y="256613"/>
                  <a:pt x="2116666" y="271004"/>
                </a:cubicBezTo>
                <a:cubicBezTo>
                  <a:pt x="2131057" y="285395"/>
                  <a:pt x="2151832" y="291842"/>
                  <a:pt x="2167466" y="304871"/>
                </a:cubicBezTo>
                <a:cubicBezTo>
                  <a:pt x="2185863" y="320202"/>
                  <a:pt x="2198341" y="342387"/>
                  <a:pt x="2218266" y="355671"/>
                </a:cubicBezTo>
                <a:cubicBezTo>
                  <a:pt x="2232840" y="365387"/>
                  <a:pt x="2327771" y="387281"/>
                  <a:pt x="2336800" y="389538"/>
                </a:cubicBezTo>
                <a:cubicBezTo>
                  <a:pt x="2381955" y="383893"/>
                  <a:pt x="2427769" y="382139"/>
                  <a:pt x="2472266" y="372604"/>
                </a:cubicBezTo>
                <a:cubicBezTo>
                  <a:pt x="2545505" y="356910"/>
                  <a:pt x="2578924" y="336209"/>
                  <a:pt x="2641600" y="304871"/>
                </a:cubicBezTo>
                <a:cubicBezTo>
                  <a:pt x="2692400" y="310515"/>
                  <a:pt x="2747469" y="300653"/>
                  <a:pt x="2794000" y="321804"/>
                </a:cubicBezTo>
                <a:cubicBezTo>
                  <a:pt x="2816980" y="332250"/>
                  <a:pt x="2815342" y="367621"/>
                  <a:pt x="2827866" y="389538"/>
                </a:cubicBezTo>
                <a:cubicBezTo>
                  <a:pt x="2837963" y="407208"/>
                  <a:pt x="2850444" y="423405"/>
                  <a:pt x="2861733" y="440338"/>
                </a:cubicBezTo>
                <a:cubicBezTo>
                  <a:pt x="2856089" y="519360"/>
                  <a:pt x="2854057" y="598723"/>
                  <a:pt x="2844800" y="677404"/>
                </a:cubicBezTo>
                <a:cubicBezTo>
                  <a:pt x="2842714" y="695131"/>
                  <a:pt x="2828780" y="710378"/>
                  <a:pt x="2827866" y="728204"/>
                </a:cubicBezTo>
                <a:cubicBezTo>
                  <a:pt x="2817455" y="931216"/>
                  <a:pt x="2826524" y="1135124"/>
                  <a:pt x="2810933" y="1337804"/>
                </a:cubicBezTo>
                <a:cubicBezTo>
                  <a:pt x="2809372" y="1358095"/>
                  <a:pt x="2792700" y="1375575"/>
                  <a:pt x="2777066" y="1388604"/>
                </a:cubicBezTo>
                <a:cubicBezTo>
                  <a:pt x="2757674" y="1404764"/>
                  <a:pt x="2733511" y="1415218"/>
                  <a:pt x="2709333" y="1422471"/>
                </a:cubicBezTo>
                <a:cubicBezTo>
                  <a:pt x="2676447" y="1432337"/>
                  <a:pt x="2641600" y="1433760"/>
                  <a:pt x="2607733" y="1439404"/>
                </a:cubicBezTo>
                <a:lnTo>
                  <a:pt x="1981200" y="1422471"/>
                </a:lnTo>
                <a:cubicBezTo>
                  <a:pt x="1935738" y="1420450"/>
                  <a:pt x="1890928" y="1410855"/>
                  <a:pt x="1845733" y="1405538"/>
                </a:cubicBezTo>
                <a:lnTo>
                  <a:pt x="1693333" y="1388604"/>
                </a:lnTo>
                <a:cubicBezTo>
                  <a:pt x="1576291" y="1330084"/>
                  <a:pt x="1675798" y="1371537"/>
                  <a:pt x="1524000" y="1337804"/>
                </a:cubicBezTo>
                <a:cubicBezTo>
                  <a:pt x="1506576" y="1333932"/>
                  <a:pt x="1490363" y="1325774"/>
                  <a:pt x="1473200" y="1320871"/>
                </a:cubicBezTo>
                <a:cubicBezTo>
                  <a:pt x="1450823" y="1314478"/>
                  <a:pt x="1428044" y="1309582"/>
                  <a:pt x="1405466" y="1303938"/>
                </a:cubicBezTo>
                <a:cubicBezTo>
                  <a:pt x="1259880" y="1206880"/>
                  <a:pt x="1444080" y="1323245"/>
                  <a:pt x="1303866" y="1253138"/>
                </a:cubicBezTo>
                <a:cubicBezTo>
                  <a:pt x="1172563" y="1187487"/>
                  <a:pt x="1329953" y="1244899"/>
                  <a:pt x="1202266" y="1202338"/>
                </a:cubicBezTo>
                <a:cubicBezTo>
                  <a:pt x="1157111" y="1207982"/>
                  <a:pt x="1111573" y="1211131"/>
                  <a:pt x="1066800" y="1219271"/>
                </a:cubicBezTo>
                <a:cubicBezTo>
                  <a:pt x="999914" y="1231432"/>
                  <a:pt x="1027178" y="1239082"/>
                  <a:pt x="965200" y="1270071"/>
                </a:cubicBezTo>
                <a:cubicBezTo>
                  <a:pt x="949235" y="1278053"/>
                  <a:pt x="931333" y="1281360"/>
                  <a:pt x="914400" y="1287004"/>
                </a:cubicBezTo>
                <a:cubicBezTo>
                  <a:pt x="795867" y="1281360"/>
                  <a:pt x="677058" y="1279926"/>
                  <a:pt x="558800" y="1270071"/>
                </a:cubicBezTo>
                <a:cubicBezTo>
                  <a:pt x="541012" y="1268589"/>
                  <a:pt x="521938" y="1264288"/>
                  <a:pt x="508000" y="1253138"/>
                </a:cubicBezTo>
                <a:cubicBezTo>
                  <a:pt x="348432" y="1125485"/>
                  <a:pt x="630881" y="1280713"/>
                  <a:pt x="406400" y="1168471"/>
                </a:cubicBezTo>
                <a:cubicBezTo>
                  <a:pt x="366271" y="1108278"/>
                  <a:pt x="358422" y="1126138"/>
                  <a:pt x="338666" y="1100738"/>
                </a:cubicBezTo>
                <a:close/>
              </a:path>
            </a:pathLst>
          </a:custGeom>
          <a:solidFill>
            <a:srgbClr val="B3D5E4"/>
          </a:solidFill>
          <a:ln>
            <a:solidFill>
              <a:srgbClr val="8FC4D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17"/>
          <p:cNvSpPr/>
          <p:nvPr>
            <p:custDataLst>
              <p:tags r:id="rId2"/>
            </p:custDataLst>
          </p:nvPr>
        </p:nvSpPr>
        <p:spPr>
          <a:xfrm rot="21420000">
            <a:off x="2086610" y="4587875"/>
            <a:ext cx="8325485" cy="1279525"/>
          </a:xfrm>
          <a:custGeom>
            <a:avLst/>
            <a:gdLst>
              <a:gd name="connsiteX0" fmla="*/ 338666 w 2861733"/>
              <a:gd name="connsiteY0" fmla="*/ 1100738 h 1439404"/>
              <a:gd name="connsiteX1" fmla="*/ 287866 w 2861733"/>
              <a:gd name="connsiteY1" fmla="*/ 1016071 h 1439404"/>
              <a:gd name="connsiteX2" fmla="*/ 237066 w 2861733"/>
              <a:gd name="connsiteY2" fmla="*/ 982204 h 1439404"/>
              <a:gd name="connsiteX3" fmla="*/ 135466 w 2861733"/>
              <a:gd name="connsiteY3" fmla="*/ 863671 h 1439404"/>
              <a:gd name="connsiteX4" fmla="*/ 84666 w 2861733"/>
              <a:gd name="connsiteY4" fmla="*/ 745138 h 1439404"/>
              <a:gd name="connsiteX5" fmla="*/ 67733 w 2861733"/>
              <a:gd name="connsiteY5" fmla="*/ 677404 h 1439404"/>
              <a:gd name="connsiteX6" fmla="*/ 0 w 2861733"/>
              <a:gd name="connsiteY6" fmla="*/ 541938 h 1439404"/>
              <a:gd name="connsiteX7" fmla="*/ 33866 w 2861733"/>
              <a:gd name="connsiteY7" fmla="*/ 287938 h 1439404"/>
              <a:gd name="connsiteX8" fmla="*/ 50800 w 2861733"/>
              <a:gd name="connsiteY8" fmla="*/ 220204 h 1439404"/>
              <a:gd name="connsiteX9" fmla="*/ 101600 w 2861733"/>
              <a:gd name="connsiteY9" fmla="*/ 118604 h 1439404"/>
              <a:gd name="connsiteX10" fmla="*/ 152400 w 2861733"/>
              <a:gd name="connsiteY10" fmla="*/ 67804 h 1439404"/>
              <a:gd name="connsiteX11" fmla="*/ 254000 w 2861733"/>
              <a:gd name="connsiteY11" fmla="*/ 50871 h 1439404"/>
              <a:gd name="connsiteX12" fmla="*/ 474133 w 2861733"/>
              <a:gd name="connsiteY12" fmla="*/ 84738 h 1439404"/>
              <a:gd name="connsiteX13" fmla="*/ 524933 w 2861733"/>
              <a:gd name="connsiteY13" fmla="*/ 118604 h 1439404"/>
              <a:gd name="connsiteX14" fmla="*/ 762000 w 2861733"/>
              <a:gd name="connsiteY14" fmla="*/ 135538 h 1439404"/>
              <a:gd name="connsiteX15" fmla="*/ 1049866 w 2861733"/>
              <a:gd name="connsiteY15" fmla="*/ 135538 h 1439404"/>
              <a:gd name="connsiteX16" fmla="*/ 1151466 w 2861733"/>
              <a:gd name="connsiteY16" fmla="*/ 67804 h 1439404"/>
              <a:gd name="connsiteX17" fmla="*/ 1219200 w 2861733"/>
              <a:gd name="connsiteY17" fmla="*/ 50871 h 1439404"/>
              <a:gd name="connsiteX18" fmla="*/ 1286933 w 2861733"/>
              <a:gd name="connsiteY18" fmla="*/ 17004 h 1439404"/>
              <a:gd name="connsiteX19" fmla="*/ 1794933 w 2861733"/>
              <a:gd name="connsiteY19" fmla="*/ 33938 h 1439404"/>
              <a:gd name="connsiteX20" fmla="*/ 1879600 w 2861733"/>
              <a:gd name="connsiteY20" fmla="*/ 101671 h 1439404"/>
              <a:gd name="connsiteX21" fmla="*/ 1947333 w 2861733"/>
              <a:gd name="connsiteY21" fmla="*/ 118604 h 1439404"/>
              <a:gd name="connsiteX22" fmla="*/ 1998133 w 2861733"/>
              <a:gd name="connsiteY22" fmla="*/ 152471 h 1439404"/>
              <a:gd name="connsiteX23" fmla="*/ 2082800 w 2861733"/>
              <a:gd name="connsiteY23" fmla="*/ 220204 h 1439404"/>
              <a:gd name="connsiteX24" fmla="*/ 2116666 w 2861733"/>
              <a:gd name="connsiteY24" fmla="*/ 271004 h 1439404"/>
              <a:gd name="connsiteX25" fmla="*/ 2167466 w 2861733"/>
              <a:gd name="connsiteY25" fmla="*/ 304871 h 1439404"/>
              <a:gd name="connsiteX26" fmla="*/ 2218266 w 2861733"/>
              <a:gd name="connsiteY26" fmla="*/ 355671 h 1439404"/>
              <a:gd name="connsiteX27" fmla="*/ 2336800 w 2861733"/>
              <a:gd name="connsiteY27" fmla="*/ 389538 h 1439404"/>
              <a:gd name="connsiteX28" fmla="*/ 2472266 w 2861733"/>
              <a:gd name="connsiteY28" fmla="*/ 372604 h 1439404"/>
              <a:gd name="connsiteX29" fmla="*/ 2641600 w 2861733"/>
              <a:gd name="connsiteY29" fmla="*/ 304871 h 1439404"/>
              <a:gd name="connsiteX30" fmla="*/ 2794000 w 2861733"/>
              <a:gd name="connsiteY30" fmla="*/ 321804 h 1439404"/>
              <a:gd name="connsiteX31" fmla="*/ 2827866 w 2861733"/>
              <a:gd name="connsiteY31" fmla="*/ 389538 h 1439404"/>
              <a:gd name="connsiteX32" fmla="*/ 2861733 w 2861733"/>
              <a:gd name="connsiteY32" fmla="*/ 440338 h 1439404"/>
              <a:gd name="connsiteX33" fmla="*/ 2844800 w 2861733"/>
              <a:gd name="connsiteY33" fmla="*/ 677404 h 1439404"/>
              <a:gd name="connsiteX34" fmla="*/ 2827866 w 2861733"/>
              <a:gd name="connsiteY34" fmla="*/ 728204 h 1439404"/>
              <a:gd name="connsiteX35" fmla="*/ 2810933 w 2861733"/>
              <a:gd name="connsiteY35" fmla="*/ 1337804 h 1439404"/>
              <a:gd name="connsiteX36" fmla="*/ 2777066 w 2861733"/>
              <a:gd name="connsiteY36" fmla="*/ 1388604 h 1439404"/>
              <a:gd name="connsiteX37" fmla="*/ 2709333 w 2861733"/>
              <a:gd name="connsiteY37" fmla="*/ 1422471 h 1439404"/>
              <a:gd name="connsiteX38" fmla="*/ 2607733 w 2861733"/>
              <a:gd name="connsiteY38" fmla="*/ 1439404 h 1439404"/>
              <a:gd name="connsiteX39" fmla="*/ 1981200 w 2861733"/>
              <a:gd name="connsiteY39" fmla="*/ 1422471 h 1439404"/>
              <a:gd name="connsiteX40" fmla="*/ 1845733 w 2861733"/>
              <a:gd name="connsiteY40" fmla="*/ 1405538 h 1439404"/>
              <a:gd name="connsiteX41" fmla="*/ 1693333 w 2861733"/>
              <a:gd name="connsiteY41" fmla="*/ 1388604 h 1439404"/>
              <a:gd name="connsiteX42" fmla="*/ 1524000 w 2861733"/>
              <a:gd name="connsiteY42" fmla="*/ 1337804 h 1439404"/>
              <a:gd name="connsiteX43" fmla="*/ 1473200 w 2861733"/>
              <a:gd name="connsiteY43" fmla="*/ 1320871 h 1439404"/>
              <a:gd name="connsiteX44" fmla="*/ 1405466 w 2861733"/>
              <a:gd name="connsiteY44" fmla="*/ 1303938 h 1439404"/>
              <a:gd name="connsiteX45" fmla="*/ 1303866 w 2861733"/>
              <a:gd name="connsiteY45" fmla="*/ 1253138 h 1439404"/>
              <a:gd name="connsiteX46" fmla="*/ 1202266 w 2861733"/>
              <a:gd name="connsiteY46" fmla="*/ 1202338 h 1439404"/>
              <a:gd name="connsiteX47" fmla="*/ 1066800 w 2861733"/>
              <a:gd name="connsiteY47" fmla="*/ 1219271 h 1439404"/>
              <a:gd name="connsiteX48" fmla="*/ 965200 w 2861733"/>
              <a:gd name="connsiteY48" fmla="*/ 1270071 h 1439404"/>
              <a:gd name="connsiteX49" fmla="*/ 914400 w 2861733"/>
              <a:gd name="connsiteY49" fmla="*/ 1287004 h 1439404"/>
              <a:gd name="connsiteX50" fmla="*/ 558800 w 2861733"/>
              <a:gd name="connsiteY50" fmla="*/ 1270071 h 1439404"/>
              <a:gd name="connsiteX51" fmla="*/ 508000 w 2861733"/>
              <a:gd name="connsiteY51" fmla="*/ 1253138 h 1439404"/>
              <a:gd name="connsiteX52" fmla="*/ 406400 w 2861733"/>
              <a:gd name="connsiteY52" fmla="*/ 1168471 h 1439404"/>
              <a:gd name="connsiteX53" fmla="*/ 338666 w 2861733"/>
              <a:gd name="connsiteY53" fmla="*/ 1100738 h 14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61733" h="1439404">
                <a:moveTo>
                  <a:pt x="338666" y="1100738"/>
                </a:moveTo>
                <a:cubicBezTo>
                  <a:pt x="318910" y="1075338"/>
                  <a:pt x="309285" y="1041060"/>
                  <a:pt x="287866" y="1016071"/>
                </a:cubicBezTo>
                <a:cubicBezTo>
                  <a:pt x="274622" y="1000619"/>
                  <a:pt x="252700" y="995233"/>
                  <a:pt x="237066" y="982204"/>
                </a:cubicBezTo>
                <a:cubicBezTo>
                  <a:pt x="189895" y="942895"/>
                  <a:pt x="172839" y="913501"/>
                  <a:pt x="135466" y="863671"/>
                </a:cubicBezTo>
                <a:cubicBezTo>
                  <a:pt x="86852" y="669211"/>
                  <a:pt x="154831" y="908856"/>
                  <a:pt x="84666" y="745138"/>
                </a:cubicBezTo>
                <a:cubicBezTo>
                  <a:pt x="75498" y="723747"/>
                  <a:pt x="76684" y="698887"/>
                  <a:pt x="67733" y="677404"/>
                </a:cubicBezTo>
                <a:cubicBezTo>
                  <a:pt x="48316" y="630802"/>
                  <a:pt x="0" y="541938"/>
                  <a:pt x="0" y="541938"/>
                </a:cubicBezTo>
                <a:cubicBezTo>
                  <a:pt x="11289" y="457271"/>
                  <a:pt x="20544" y="372309"/>
                  <a:pt x="33866" y="287938"/>
                </a:cubicBezTo>
                <a:cubicBezTo>
                  <a:pt x="37496" y="264950"/>
                  <a:pt x="42157" y="241812"/>
                  <a:pt x="50800" y="220204"/>
                </a:cubicBezTo>
                <a:cubicBezTo>
                  <a:pt x="64862" y="185048"/>
                  <a:pt x="80597" y="150109"/>
                  <a:pt x="101600" y="118604"/>
                </a:cubicBezTo>
                <a:cubicBezTo>
                  <a:pt x="114884" y="98679"/>
                  <a:pt x="130517" y="77530"/>
                  <a:pt x="152400" y="67804"/>
                </a:cubicBezTo>
                <a:cubicBezTo>
                  <a:pt x="183775" y="53860"/>
                  <a:pt x="220133" y="56515"/>
                  <a:pt x="254000" y="50871"/>
                </a:cubicBezTo>
                <a:cubicBezTo>
                  <a:pt x="284604" y="54271"/>
                  <a:pt x="422801" y="62739"/>
                  <a:pt x="474133" y="84738"/>
                </a:cubicBezTo>
                <a:cubicBezTo>
                  <a:pt x="492839" y="92755"/>
                  <a:pt x="504891" y="115067"/>
                  <a:pt x="524933" y="118604"/>
                </a:cubicBezTo>
                <a:cubicBezTo>
                  <a:pt x="602951" y="132372"/>
                  <a:pt x="682978" y="129893"/>
                  <a:pt x="762000" y="135538"/>
                </a:cubicBezTo>
                <a:cubicBezTo>
                  <a:pt x="870379" y="171664"/>
                  <a:pt x="873019" y="179750"/>
                  <a:pt x="1049866" y="135538"/>
                </a:cubicBezTo>
                <a:cubicBezTo>
                  <a:pt x="1089353" y="125666"/>
                  <a:pt x="1111978" y="77676"/>
                  <a:pt x="1151466" y="67804"/>
                </a:cubicBezTo>
                <a:lnTo>
                  <a:pt x="1219200" y="50871"/>
                </a:lnTo>
                <a:cubicBezTo>
                  <a:pt x="1241778" y="39582"/>
                  <a:pt x="1262251" y="22293"/>
                  <a:pt x="1286933" y="17004"/>
                </a:cubicBezTo>
                <a:cubicBezTo>
                  <a:pt x="1455605" y="-19140"/>
                  <a:pt x="1627156" y="9969"/>
                  <a:pt x="1794933" y="33938"/>
                </a:cubicBezTo>
                <a:cubicBezTo>
                  <a:pt x="1823155" y="56516"/>
                  <a:pt x="1848006" y="84119"/>
                  <a:pt x="1879600" y="101671"/>
                </a:cubicBezTo>
                <a:cubicBezTo>
                  <a:pt x="1899944" y="112973"/>
                  <a:pt x="1925942" y="109436"/>
                  <a:pt x="1947333" y="118604"/>
                </a:cubicBezTo>
                <a:cubicBezTo>
                  <a:pt x="1966039" y="126621"/>
                  <a:pt x="1981200" y="141182"/>
                  <a:pt x="1998133" y="152471"/>
                </a:cubicBezTo>
                <a:cubicBezTo>
                  <a:pt x="2095193" y="298060"/>
                  <a:pt x="1965953" y="126726"/>
                  <a:pt x="2082800" y="220204"/>
                </a:cubicBezTo>
                <a:cubicBezTo>
                  <a:pt x="2098692" y="232917"/>
                  <a:pt x="2102276" y="256613"/>
                  <a:pt x="2116666" y="271004"/>
                </a:cubicBezTo>
                <a:cubicBezTo>
                  <a:pt x="2131057" y="285395"/>
                  <a:pt x="2151832" y="291842"/>
                  <a:pt x="2167466" y="304871"/>
                </a:cubicBezTo>
                <a:cubicBezTo>
                  <a:pt x="2185863" y="320202"/>
                  <a:pt x="2198341" y="342387"/>
                  <a:pt x="2218266" y="355671"/>
                </a:cubicBezTo>
                <a:cubicBezTo>
                  <a:pt x="2232840" y="365387"/>
                  <a:pt x="2327771" y="387281"/>
                  <a:pt x="2336800" y="389538"/>
                </a:cubicBezTo>
                <a:cubicBezTo>
                  <a:pt x="2381955" y="383893"/>
                  <a:pt x="2427769" y="382139"/>
                  <a:pt x="2472266" y="372604"/>
                </a:cubicBezTo>
                <a:cubicBezTo>
                  <a:pt x="2545505" y="356910"/>
                  <a:pt x="2578924" y="336209"/>
                  <a:pt x="2641600" y="304871"/>
                </a:cubicBezTo>
                <a:cubicBezTo>
                  <a:pt x="2692400" y="310515"/>
                  <a:pt x="2747469" y="300653"/>
                  <a:pt x="2794000" y="321804"/>
                </a:cubicBezTo>
                <a:cubicBezTo>
                  <a:pt x="2816980" y="332250"/>
                  <a:pt x="2815342" y="367621"/>
                  <a:pt x="2827866" y="389538"/>
                </a:cubicBezTo>
                <a:cubicBezTo>
                  <a:pt x="2837963" y="407208"/>
                  <a:pt x="2850444" y="423405"/>
                  <a:pt x="2861733" y="440338"/>
                </a:cubicBezTo>
                <a:cubicBezTo>
                  <a:pt x="2856089" y="519360"/>
                  <a:pt x="2854057" y="598723"/>
                  <a:pt x="2844800" y="677404"/>
                </a:cubicBezTo>
                <a:cubicBezTo>
                  <a:pt x="2842714" y="695131"/>
                  <a:pt x="2828780" y="710378"/>
                  <a:pt x="2827866" y="728204"/>
                </a:cubicBezTo>
                <a:cubicBezTo>
                  <a:pt x="2817455" y="931216"/>
                  <a:pt x="2826524" y="1135124"/>
                  <a:pt x="2810933" y="1337804"/>
                </a:cubicBezTo>
                <a:cubicBezTo>
                  <a:pt x="2809372" y="1358095"/>
                  <a:pt x="2792700" y="1375575"/>
                  <a:pt x="2777066" y="1388604"/>
                </a:cubicBezTo>
                <a:cubicBezTo>
                  <a:pt x="2757674" y="1404764"/>
                  <a:pt x="2733511" y="1415218"/>
                  <a:pt x="2709333" y="1422471"/>
                </a:cubicBezTo>
                <a:cubicBezTo>
                  <a:pt x="2676447" y="1432337"/>
                  <a:pt x="2641600" y="1433760"/>
                  <a:pt x="2607733" y="1439404"/>
                </a:cubicBezTo>
                <a:lnTo>
                  <a:pt x="1981200" y="1422471"/>
                </a:lnTo>
                <a:cubicBezTo>
                  <a:pt x="1935738" y="1420450"/>
                  <a:pt x="1890928" y="1410855"/>
                  <a:pt x="1845733" y="1405538"/>
                </a:cubicBezTo>
                <a:lnTo>
                  <a:pt x="1693333" y="1388604"/>
                </a:lnTo>
                <a:cubicBezTo>
                  <a:pt x="1576291" y="1330084"/>
                  <a:pt x="1675798" y="1371537"/>
                  <a:pt x="1524000" y="1337804"/>
                </a:cubicBezTo>
                <a:cubicBezTo>
                  <a:pt x="1506576" y="1333932"/>
                  <a:pt x="1490363" y="1325774"/>
                  <a:pt x="1473200" y="1320871"/>
                </a:cubicBezTo>
                <a:cubicBezTo>
                  <a:pt x="1450823" y="1314478"/>
                  <a:pt x="1428044" y="1309582"/>
                  <a:pt x="1405466" y="1303938"/>
                </a:cubicBezTo>
                <a:cubicBezTo>
                  <a:pt x="1259880" y="1206880"/>
                  <a:pt x="1444080" y="1323245"/>
                  <a:pt x="1303866" y="1253138"/>
                </a:cubicBezTo>
                <a:cubicBezTo>
                  <a:pt x="1172563" y="1187487"/>
                  <a:pt x="1329953" y="1244899"/>
                  <a:pt x="1202266" y="1202338"/>
                </a:cubicBezTo>
                <a:cubicBezTo>
                  <a:pt x="1157111" y="1207982"/>
                  <a:pt x="1111573" y="1211131"/>
                  <a:pt x="1066800" y="1219271"/>
                </a:cubicBezTo>
                <a:cubicBezTo>
                  <a:pt x="999914" y="1231432"/>
                  <a:pt x="1027178" y="1239082"/>
                  <a:pt x="965200" y="1270071"/>
                </a:cubicBezTo>
                <a:cubicBezTo>
                  <a:pt x="949235" y="1278053"/>
                  <a:pt x="931333" y="1281360"/>
                  <a:pt x="914400" y="1287004"/>
                </a:cubicBezTo>
                <a:cubicBezTo>
                  <a:pt x="795867" y="1281360"/>
                  <a:pt x="677058" y="1279926"/>
                  <a:pt x="558800" y="1270071"/>
                </a:cubicBezTo>
                <a:cubicBezTo>
                  <a:pt x="541012" y="1268589"/>
                  <a:pt x="521938" y="1264288"/>
                  <a:pt x="508000" y="1253138"/>
                </a:cubicBezTo>
                <a:cubicBezTo>
                  <a:pt x="348432" y="1125485"/>
                  <a:pt x="630881" y="1280713"/>
                  <a:pt x="406400" y="1168471"/>
                </a:cubicBezTo>
                <a:cubicBezTo>
                  <a:pt x="366271" y="1108278"/>
                  <a:pt x="358422" y="1126138"/>
                  <a:pt x="338666" y="1100738"/>
                </a:cubicBezTo>
                <a:close/>
              </a:path>
            </a:pathLst>
          </a:custGeom>
          <a:solidFill>
            <a:srgbClr val="B3D5E4"/>
          </a:solidFill>
          <a:ln>
            <a:solidFill>
              <a:srgbClr val="8FC4D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17"/>
          <p:cNvSpPr/>
          <p:nvPr>
            <p:custDataLst>
              <p:tags r:id="rId3"/>
            </p:custDataLst>
          </p:nvPr>
        </p:nvSpPr>
        <p:spPr>
          <a:xfrm rot="21420000">
            <a:off x="1668780" y="2992755"/>
            <a:ext cx="9133205" cy="1559560"/>
          </a:xfrm>
          <a:custGeom>
            <a:avLst/>
            <a:gdLst>
              <a:gd name="connsiteX0" fmla="*/ 338666 w 2861733"/>
              <a:gd name="connsiteY0" fmla="*/ 1100738 h 1439404"/>
              <a:gd name="connsiteX1" fmla="*/ 287866 w 2861733"/>
              <a:gd name="connsiteY1" fmla="*/ 1016071 h 1439404"/>
              <a:gd name="connsiteX2" fmla="*/ 237066 w 2861733"/>
              <a:gd name="connsiteY2" fmla="*/ 982204 h 1439404"/>
              <a:gd name="connsiteX3" fmla="*/ 135466 w 2861733"/>
              <a:gd name="connsiteY3" fmla="*/ 863671 h 1439404"/>
              <a:gd name="connsiteX4" fmla="*/ 84666 w 2861733"/>
              <a:gd name="connsiteY4" fmla="*/ 745138 h 1439404"/>
              <a:gd name="connsiteX5" fmla="*/ 67733 w 2861733"/>
              <a:gd name="connsiteY5" fmla="*/ 677404 h 1439404"/>
              <a:gd name="connsiteX6" fmla="*/ 0 w 2861733"/>
              <a:gd name="connsiteY6" fmla="*/ 541938 h 1439404"/>
              <a:gd name="connsiteX7" fmla="*/ 33866 w 2861733"/>
              <a:gd name="connsiteY7" fmla="*/ 287938 h 1439404"/>
              <a:gd name="connsiteX8" fmla="*/ 50800 w 2861733"/>
              <a:gd name="connsiteY8" fmla="*/ 220204 h 1439404"/>
              <a:gd name="connsiteX9" fmla="*/ 101600 w 2861733"/>
              <a:gd name="connsiteY9" fmla="*/ 118604 h 1439404"/>
              <a:gd name="connsiteX10" fmla="*/ 152400 w 2861733"/>
              <a:gd name="connsiteY10" fmla="*/ 67804 h 1439404"/>
              <a:gd name="connsiteX11" fmla="*/ 254000 w 2861733"/>
              <a:gd name="connsiteY11" fmla="*/ 50871 h 1439404"/>
              <a:gd name="connsiteX12" fmla="*/ 474133 w 2861733"/>
              <a:gd name="connsiteY12" fmla="*/ 84738 h 1439404"/>
              <a:gd name="connsiteX13" fmla="*/ 524933 w 2861733"/>
              <a:gd name="connsiteY13" fmla="*/ 118604 h 1439404"/>
              <a:gd name="connsiteX14" fmla="*/ 762000 w 2861733"/>
              <a:gd name="connsiteY14" fmla="*/ 135538 h 1439404"/>
              <a:gd name="connsiteX15" fmla="*/ 1049866 w 2861733"/>
              <a:gd name="connsiteY15" fmla="*/ 135538 h 1439404"/>
              <a:gd name="connsiteX16" fmla="*/ 1151466 w 2861733"/>
              <a:gd name="connsiteY16" fmla="*/ 67804 h 1439404"/>
              <a:gd name="connsiteX17" fmla="*/ 1219200 w 2861733"/>
              <a:gd name="connsiteY17" fmla="*/ 50871 h 1439404"/>
              <a:gd name="connsiteX18" fmla="*/ 1286933 w 2861733"/>
              <a:gd name="connsiteY18" fmla="*/ 17004 h 1439404"/>
              <a:gd name="connsiteX19" fmla="*/ 1794933 w 2861733"/>
              <a:gd name="connsiteY19" fmla="*/ 33938 h 1439404"/>
              <a:gd name="connsiteX20" fmla="*/ 1879600 w 2861733"/>
              <a:gd name="connsiteY20" fmla="*/ 101671 h 1439404"/>
              <a:gd name="connsiteX21" fmla="*/ 1947333 w 2861733"/>
              <a:gd name="connsiteY21" fmla="*/ 118604 h 1439404"/>
              <a:gd name="connsiteX22" fmla="*/ 1998133 w 2861733"/>
              <a:gd name="connsiteY22" fmla="*/ 152471 h 1439404"/>
              <a:gd name="connsiteX23" fmla="*/ 2082800 w 2861733"/>
              <a:gd name="connsiteY23" fmla="*/ 220204 h 1439404"/>
              <a:gd name="connsiteX24" fmla="*/ 2116666 w 2861733"/>
              <a:gd name="connsiteY24" fmla="*/ 271004 h 1439404"/>
              <a:gd name="connsiteX25" fmla="*/ 2167466 w 2861733"/>
              <a:gd name="connsiteY25" fmla="*/ 304871 h 1439404"/>
              <a:gd name="connsiteX26" fmla="*/ 2218266 w 2861733"/>
              <a:gd name="connsiteY26" fmla="*/ 355671 h 1439404"/>
              <a:gd name="connsiteX27" fmla="*/ 2336800 w 2861733"/>
              <a:gd name="connsiteY27" fmla="*/ 389538 h 1439404"/>
              <a:gd name="connsiteX28" fmla="*/ 2472266 w 2861733"/>
              <a:gd name="connsiteY28" fmla="*/ 372604 h 1439404"/>
              <a:gd name="connsiteX29" fmla="*/ 2641600 w 2861733"/>
              <a:gd name="connsiteY29" fmla="*/ 304871 h 1439404"/>
              <a:gd name="connsiteX30" fmla="*/ 2794000 w 2861733"/>
              <a:gd name="connsiteY30" fmla="*/ 321804 h 1439404"/>
              <a:gd name="connsiteX31" fmla="*/ 2827866 w 2861733"/>
              <a:gd name="connsiteY31" fmla="*/ 389538 h 1439404"/>
              <a:gd name="connsiteX32" fmla="*/ 2861733 w 2861733"/>
              <a:gd name="connsiteY32" fmla="*/ 440338 h 1439404"/>
              <a:gd name="connsiteX33" fmla="*/ 2844800 w 2861733"/>
              <a:gd name="connsiteY33" fmla="*/ 677404 h 1439404"/>
              <a:gd name="connsiteX34" fmla="*/ 2827866 w 2861733"/>
              <a:gd name="connsiteY34" fmla="*/ 728204 h 1439404"/>
              <a:gd name="connsiteX35" fmla="*/ 2810933 w 2861733"/>
              <a:gd name="connsiteY35" fmla="*/ 1337804 h 1439404"/>
              <a:gd name="connsiteX36" fmla="*/ 2777066 w 2861733"/>
              <a:gd name="connsiteY36" fmla="*/ 1388604 h 1439404"/>
              <a:gd name="connsiteX37" fmla="*/ 2709333 w 2861733"/>
              <a:gd name="connsiteY37" fmla="*/ 1422471 h 1439404"/>
              <a:gd name="connsiteX38" fmla="*/ 2607733 w 2861733"/>
              <a:gd name="connsiteY38" fmla="*/ 1439404 h 1439404"/>
              <a:gd name="connsiteX39" fmla="*/ 1981200 w 2861733"/>
              <a:gd name="connsiteY39" fmla="*/ 1422471 h 1439404"/>
              <a:gd name="connsiteX40" fmla="*/ 1845733 w 2861733"/>
              <a:gd name="connsiteY40" fmla="*/ 1405538 h 1439404"/>
              <a:gd name="connsiteX41" fmla="*/ 1693333 w 2861733"/>
              <a:gd name="connsiteY41" fmla="*/ 1388604 h 1439404"/>
              <a:gd name="connsiteX42" fmla="*/ 1524000 w 2861733"/>
              <a:gd name="connsiteY42" fmla="*/ 1337804 h 1439404"/>
              <a:gd name="connsiteX43" fmla="*/ 1473200 w 2861733"/>
              <a:gd name="connsiteY43" fmla="*/ 1320871 h 1439404"/>
              <a:gd name="connsiteX44" fmla="*/ 1405466 w 2861733"/>
              <a:gd name="connsiteY44" fmla="*/ 1303938 h 1439404"/>
              <a:gd name="connsiteX45" fmla="*/ 1303866 w 2861733"/>
              <a:gd name="connsiteY45" fmla="*/ 1253138 h 1439404"/>
              <a:gd name="connsiteX46" fmla="*/ 1202266 w 2861733"/>
              <a:gd name="connsiteY46" fmla="*/ 1202338 h 1439404"/>
              <a:gd name="connsiteX47" fmla="*/ 1066800 w 2861733"/>
              <a:gd name="connsiteY47" fmla="*/ 1219271 h 1439404"/>
              <a:gd name="connsiteX48" fmla="*/ 965200 w 2861733"/>
              <a:gd name="connsiteY48" fmla="*/ 1270071 h 1439404"/>
              <a:gd name="connsiteX49" fmla="*/ 914400 w 2861733"/>
              <a:gd name="connsiteY49" fmla="*/ 1287004 h 1439404"/>
              <a:gd name="connsiteX50" fmla="*/ 558800 w 2861733"/>
              <a:gd name="connsiteY50" fmla="*/ 1270071 h 1439404"/>
              <a:gd name="connsiteX51" fmla="*/ 508000 w 2861733"/>
              <a:gd name="connsiteY51" fmla="*/ 1253138 h 1439404"/>
              <a:gd name="connsiteX52" fmla="*/ 406400 w 2861733"/>
              <a:gd name="connsiteY52" fmla="*/ 1168471 h 1439404"/>
              <a:gd name="connsiteX53" fmla="*/ 338666 w 2861733"/>
              <a:gd name="connsiteY53" fmla="*/ 1100738 h 14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61733" h="1439404">
                <a:moveTo>
                  <a:pt x="338666" y="1100738"/>
                </a:moveTo>
                <a:cubicBezTo>
                  <a:pt x="318910" y="1075338"/>
                  <a:pt x="309285" y="1041060"/>
                  <a:pt x="287866" y="1016071"/>
                </a:cubicBezTo>
                <a:cubicBezTo>
                  <a:pt x="274622" y="1000619"/>
                  <a:pt x="252700" y="995233"/>
                  <a:pt x="237066" y="982204"/>
                </a:cubicBezTo>
                <a:cubicBezTo>
                  <a:pt x="189895" y="942895"/>
                  <a:pt x="172839" y="913501"/>
                  <a:pt x="135466" y="863671"/>
                </a:cubicBezTo>
                <a:cubicBezTo>
                  <a:pt x="86852" y="669211"/>
                  <a:pt x="154831" y="908856"/>
                  <a:pt x="84666" y="745138"/>
                </a:cubicBezTo>
                <a:cubicBezTo>
                  <a:pt x="75498" y="723747"/>
                  <a:pt x="76684" y="698887"/>
                  <a:pt x="67733" y="677404"/>
                </a:cubicBezTo>
                <a:cubicBezTo>
                  <a:pt x="48316" y="630802"/>
                  <a:pt x="0" y="541938"/>
                  <a:pt x="0" y="541938"/>
                </a:cubicBezTo>
                <a:cubicBezTo>
                  <a:pt x="11289" y="457271"/>
                  <a:pt x="20544" y="372309"/>
                  <a:pt x="33866" y="287938"/>
                </a:cubicBezTo>
                <a:cubicBezTo>
                  <a:pt x="37496" y="264950"/>
                  <a:pt x="42157" y="241812"/>
                  <a:pt x="50800" y="220204"/>
                </a:cubicBezTo>
                <a:cubicBezTo>
                  <a:pt x="64862" y="185048"/>
                  <a:pt x="80597" y="150109"/>
                  <a:pt x="101600" y="118604"/>
                </a:cubicBezTo>
                <a:cubicBezTo>
                  <a:pt x="114884" y="98679"/>
                  <a:pt x="130517" y="77530"/>
                  <a:pt x="152400" y="67804"/>
                </a:cubicBezTo>
                <a:cubicBezTo>
                  <a:pt x="183775" y="53860"/>
                  <a:pt x="220133" y="56515"/>
                  <a:pt x="254000" y="50871"/>
                </a:cubicBezTo>
                <a:cubicBezTo>
                  <a:pt x="284604" y="54271"/>
                  <a:pt x="422801" y="62739"/>
                  <a:pt x="474133" y="84738"/>
                </a:cubicBezTo>
                <a:cubicBezTo>
                  <a:pt x="492839" y="92755"/>
                  <a:pt x="504891" y="115067"/>
                  <a:pt x="524933" y="118604"/>
                </a:cubicBezTo>
                <a:cubicBezTo>
                  <a:pt x="602951" y="132372"/>
                  <a:pt x="682978" y="129893"/>
                  <a:pt x="762000" y="135538"/>
                </a:cubicBezTo>
                <a:cubicBezTo>
                  <a:pt x="870379" y="171664"/>
                  <a:pt x="873019" y="179750"/>
                  <a:pt x="1049866" y="135538"/>
                </a:cubicBezTo>
                <a:cubicBezTo>
                  <a:pt x="1089353" y="125666"/>
                  <a:pt x="1111978" y="77676"/>
                  <a:pt x="1151466" y="67804"/>
                </a:cubicBezTo>
                <a:lnTo>
                  <a:pt x="1219200" y="50871"/>
                </a:lnTo>
                <a:cubicBezTo>
                  <a:pt x="1241778" y="39582"/>
                  <a:pt x="1262251" y="22293"/>
                  <a:pt x="1286933" y="17004"/>
                </a:cubicBezTo>
                <a:cubicBezTo>
                  <a:pt x="1455605" y="-19140"/>
                  <a:pt x="1627156" y="9969"/>
                  <a:pt x="1794933" y="33938"/>
                </a:cubicBezTo>
                <a:cubicBezTo>
                  <a:pt x="1823155" y="56516"/>
                  <a:pt x="1848006" y="84119"/>
                  <a:pt x="1879600" y="101671"/>
                </a:cubicBezTo>
                <a:cubicBezTo>
                  <a:pt x="1899944" y="112973"/>
                  <a:pt x="1925942" y="109436"/>
                  <a:pt x="1947333" y="118604"/>
                </a:cubicBezTo>
                <a:cubicBezTo>
                  <a:pt x="1966039" y="126621"/>
                  <a:pt x="1981200" y="141182"/>
                  <a:pt x="1998133" y="152471"/>
                </a:cubicBezTo>
                <a:cubicBezTo>
                  <a:pt x="2095193" y="298060"/>
                  <a:pt x="1965953" y="126726"/>
                  <a:pt x="2082800" y="220204"/>
                </a:cubicBezTo>
                <a:cubicBezTo>
                  <a:pt x="2098692" y="232917"/>
                  <a:pt x="2102276" y="256613"/>
                  <a:pt x="2116666" y="271004"/>
                </a:cubicBezTo>
                <a:cubicBezTo>
                  <a:pt x="2131057" y="285395"/>
                  <a:pt x="2151832" y="291842"/>
                  <a:pt x="2167466" y="304871"/>
                </a:cubicBezTo>
                <a:cubicBezTo>
                  <a:pt x="2185863" y="320202"/>
                  <a:pt x="2198341" y="342387"/>
                  <a:pt x="2218266" y="355671"/>
                </a:cubicBezTo>
                <a:cubicBezTo>
                  <a:pt x="2232840" y="365387"/>
                  <a:pt x="2327771" y="387281"/>
                  <a:pt x="2336800" y="389538"/>
                </a:cubicBezTo>
                <a:cubicBezTo>
                  <a:pt x="2381955" y="383893"/>
                  <a:pt x="2427769" y="382139"/>
                  <a:pt x="2472266" y="372604"/>
                </a:cubicBezTo>
                <a:cubicBezTo>
                  <a:pt x="2545505" y="356910"/>
                  <a:pt x="2578924" y="336209"/>
                  <a:pt x="2641600" y="304871"/>
                </a:cubicBezTo>
                <a:cubicBezTo>
                  <a:pt x="2692400" y="310515"/>
                  <a:pt x="2747469" y="300653"/>
                  <a:pt x="2794000" y="321804"/>
                </a:cubicBezTo>
                <a:cubicBezTo>
                  <a:pt x="2816980" y="332250"/>
                  <a:pt x="2815342" y="367621"/>
                  <a:pt x="2827866" y="389538"/>
                </a:cubicBezTo>
                <a:cubicBezTo>
                  <a:pt x="2837963" y="407208"/>
                  <a:pt x="2850444" y="423405"/>
                  <a:pt x="2861733" y="440338"/>
                </a:cubicBezTo>
                <a:cubicBezTo>
                  <a:pt x="2856089" y="519360"/>
                  <a:pt x="2854057" y="598723"/>
                  <a:pt x="2844800" y="677404"/>
                </a:cubicBezTo>
                <a:cubicBezTo>
                  <a:pt x="2842714" y="695131"/>
                  <a:pt x="2828780" y="710378"/>
                  <a:pt x="2827866" y="728204"/>
                </a:cubicBezTo>
                <a:cubicBezTo>
                  <a:pt x="2817455" y="931216"/>
                  <a:pt x="2826524" y="1135124"/>
                  <a:pt x="2810933" y="1337804"/>
                </a:cubicBezTo>
                <a:cubicBezTo>
                  <a:pt x="2809372" y="1358095"/>
                  <a:pt x="2792700" y="1375575"/>
                  <a:pt x="2777066" y="1388604"/>
                </a:cubicBezTo>
                <a:cubicBezTo>
                  <a:pt x="2757674" y="1404764"/>
                  <a:pt x="2733511" y="1415218"/>
                  <a:pt x="2709333" y="1422471"/>
                </a:cubicBezTo>
                <a:cubicBezTo>
                  <a:pt x="2676447" y="1432337"/>
                  <a:pt x="2641600" y="1433760"/>
                  <a:pt x="2607733" y="1439404"/>
                </a:cubicBezTo>
                <a:lnTo>
                  <a:pt x="1981200" y="1422471"/>
                </a:lnTo>
                <a:cubicBezTo>
                  <a:pt x="1935738" y="1420450"/>
                  <a:pt x="1890928" y="1410855"/>
                  <a:pt x="1845733" y="1405538"/>
                </a:cubicBezTo>
                <a:lnTo>
                  <a:pt x="1693333" y="1388604"/>
                </a:lnTo>
                <a:cubicBezTo>
                  <a:pt x="1576291" y="1330084"/>
                  <a:pt x="1675798" y="1371537"/>
                  <a:pt x="1524000" y="1337804"/>
                </a:cubicBezTo>
                <a:cubicBezTo>
                  <a:pt x="1506576" y="1333932"/>
                  <a:pt x="1490363" y="1325774"/>
                  <a:pt x="1473200" y="1320871"/>
                </a:cubicBezTo>
                <a:cubicBezTo>
                  <a:pt x="1450823" y="1314478"/>
                  <a:pt x="1428044" y="1309582"/>
                  <a:pt x="1405466" y="1303938"/>
                </a:cubicBezTo>
                <a:cubicBezTo>
                  <a:pt x="1259880" y="1206880"/>
                  <a:pt x="1444080" y="1323245"/>
                  <a:pt x="1303866" y="1253138"/>
                </a:cubicBezTo>
                <a:cubicBezTo>
                  <a:pt x="1172563" y="1187487"/>
                  <a:pt x="1329953" y="1244899"/>
                  <a:pt x="1202266" y="1202338"/>
                </a:cubicBezTo>
                <a:cubicBezTo>
                  <a:pt x="1157111" y="1207982"/>
                  <a:pt x="1111573" y="1211131"/>
                  <a:pt x="1066800" y="1219271"/>
                </a:cubicBezTo>
                <a:cubicBezTo>
                  <a:pt x="999914" y="1231432"/>
                  <a:pt x="1027178" y="1239082"/>
                  <a:pt x="965200" y="1270071"/>
                </a:cubicBezTo>
                <a:cubicBezTo>
                  <a:pt x="949235" y="1278053"/>
                  <a:pt x="931333" y="1281360"/>
                  <a:pt x="914400" y="1287004"/>
                </a:cubicBezTo>
                <a:cubicBezTo>
                  <a:pt x="795867" y="1281360"/>
                  <a:pt x="677058" y="1279926"/>
                  <a:pt x="558800" y="1270071"/>
                </a:cubicBezTo>
                <a:cubicBezTo>
                  <a:pt x="541012" y="1268589"/>
                  <a:pt x="521938" y="1264288"/>
                  <a:pt x="508000" y="1253138"/>
                </a:cubicBezTo>
                <a:cubicBezTo>
                  <a:pt x="348432" y="1125485"/>
                  <a:pt x="630881" y="1280713"/>
                  <a:pt x="406400" y="1168471"/>
                </a:cubicBezTo>
                <a:cubicBezTo>
                  <a:pt x="366271" y="1108278"/>
                  <a:pt x="358422" y="1126138"/>
                  <a:pt x="338666" y="1100738"/>
                </a:cubicBezTo>
                <a:close/>
              </a:path>
            </a:pathLst>
          </a:custGeom>
          <a:solidFill>
            <a:srgbClr val="B3D5E4"/>
          </a:solidFill>
          <a:ln>
            <a:solidFill>
              <a:srgbClr val="8FC4D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荆棘</a:t>
            </a:r>
          </a:p>
        </p:txBody>
      </p:sp>
      <p:sp>
        <p:nvSpPr>
          <p:cNvPr id="23" name="文本框 4"/>
          <p:cNvSpPr txBox="1"/>
          <p:nvPr/>
        </p:nvSpPr>
        <p:spPr>
          <a:xfrm>
            <a:off x="2310759" y="2098913"/>
            <a:ext cx="61135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1904732" y="3501822"/>
            <a:ext cx="80063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5" name="文本框 4"/>
          <p:cNvSpPr txBox="1"/>
          <p:nvPr/>
        </p:nvSpPr>
        <p:spPr>
          <a:xfrm>
            <a:off x="2705839" y="5032972"/>
            <a:ext cx="844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3180523" y="2107088"/>
            <a:ext cx="7078428" cy="52197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丛生于山野间带棘小灌木。</a:t>
            </a:r>
            <a:r>
              <a:rPr lang="zh-CN" altLang="zh-CN" sz="14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7" name="文本框 4"/>
          <p:cNvSpPr txBox="1"/>
          <p:nvPr/>
        </p:nvSpPr>
        <p:spPr>
          <a:xfrm>
            <a:off x="2502535" y="3335655"/>
            <a:ext cx="8141335" cy="95313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荆棘是一种植物，原指两种植物：荆和棘。荆：荆条，无刺；棘，酸枣，有刺。两者常丛生为丛莽。</a:t>
            </a:r>
          </a:p>
        </p:txBody>
      </p:sp>
      <p:sp>
        <p:nvSpPr>
          <p:cNvPr id="28" name="文本框 4"/>
          <p:cNvSpPr txBox="1"/>
          <p:nvPr/>
        </p:nvSpPr>
        <p:spPr>
          <a:xfrm>
            <a:off x="3551555" y="4794885"/>
            <a:ext cx="6880860" cy="95313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荆棘丛生最易阻塞道路，又借喻作艰险处境或者纷乱局面。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92697" y="2179332"/>
            <a:ext cx="145172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72778" y="1609412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</a:t>
            </a:r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jí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90006" y="1548684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lí</a:t>
            </a:r>
            <a:endParaRPr lang="en-US" altLang="zh-CN" sz="48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89065" y="2167082"/>
            <a:ext cx="3048635" cy="26727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90335" y="5295265"/>
            <a:ext cx="5292090" cy="4381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年生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草本植物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7" grpId="0"/>
      <p:bldP spid="7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655" y="2767280"/>
            <a:ext cx="6266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pic>
        <p:nvPicPr>
          <p:cNvPr id="5" name="图片 4" descr="u=2409119280,3575916742&amp;fm=253&amp;fmt=auto&amp;app=138&amp;f=JPEG"/>
          <p:cNvPicPr>
            <a:picLocks noChangeAspect="1"/>
          </p:cNvPicPr>
          <p:nvPr/>
        </p:nvPicPr>
        <p:blipFill>
          <a:blip r:embed="rId3"/>
          <a:srcRect t="7251" b="6953"/>
          <a:stretch>
            <a:fillRect/>
          </a:stretch>
        </p:blipFill>
        <p:spPr>
          <a:xfrm>
            <a:off x="1151890" y="692785"/>
            <a:ext cx="9367520" cy="5342255"/>
          </a:xfrm>
          <a:prstGeom prst="roundRect">
            <a:avLst/>
          </a:prstGeom>
        </p:spPr>
      </p:pic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117340" y="6135370"/>
            <a:ext cx="3595370" cy="5283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ctr">
              <a:lnSpc>
                <a:spcPts val="2625"/>
              </a:lnSpc>
            </a:pP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蒺藜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蒺藜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1688465"/>
            <a:ext cx="9657715" cy="3480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57755" y="2110740"/>
            <a:ext cx="8440420" cy="21691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2:6 人子啊，虽有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荆棘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 jīng 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jí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蒺藜</a:t>
            </a:r>
            <a:r>
              <a:rPr 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 jí  lí</a:t>
            </a:r>
            <a:r>
              <a:rPr lang="zh-CN" alt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）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在你那里，你又住在蝎子中间，总不要怕他们，也不要怕他们的话；他们虽是悖逆之家，还不要怕他们的话，也不要因他们的脸色惊惶。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934691" y="5373618"/>
            <a:ext cx="5286547" cy="385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sz="20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20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59</a:t>
            </a:r>
            <a:r>
              <a:rPr lang="zh-CN" altLang="en-US" sz="20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处荆棘</a:t>
            </a:r>
            <a:r>
              <a:rPr lang="en-US" altLang="zh-CN" sz="20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22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处蒺藜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72373" y="2206387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00622" y="2202819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92095" y="1616075"/>
            <a:ext cx="28905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shàng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táng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578350" y="5086985"/>
            <a:ext cx="8470265" cy="8293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1.口腔内的上颚部分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  <a:p>
            <a:pPr indent="304800">
              <a:lnSpc>
                <a:spcPts val="2625"/>
              </a:lnSpc>
            </a:pP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2.把枪弹推进枪膛，或把炮弹推进炮膛，</a:t>
            </a:r>
          </a:p>
          <a:p>
            <a:pPr indent="304800">
              <a:lnSpc>
                <a:spcPts val="2625"/>
              </a:lnSpc>
            </a:pP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sz="2400" dirty="0" err="1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准备发射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上膛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868295" y="2275205"/>
            <a:ext cx="5853430" cy="316928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3:26 我必使你的舌头贴住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上膛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shàng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táng)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，以致你哑口，不能作责备他们的人；他们原是悖逆之家。</a:t>
            </a:r>
          </a:p>
          <a:p>
            <a:pPr>
              <a:lnSpc>
                <a:spcPct val="200000"/>
              </a:lnSpc>
            </a:pP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046345" y="4836795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97634" y="2215175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筑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31102" y="2219569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垒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zhù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lěi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80527" y="5399067"/>
            <a:ext cx="6938645" cy="4381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建筑堡垒  利用或改造地形构筑筑城工事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1" grpId="0"/>
      <p:bldP spid="11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筑垒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868295" y="2275205"/>
            <a:ext cx="579501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4:2 又围困这城，造台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筑垒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zhù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lĕi)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，安营攻击，在四围安设撞锤攻城，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4772025" y="4583430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93" y="229194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977639" y="259467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2661732" y="2111511"/>
            <a:ext cx="2164822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鏊</a:t>
            </a:r>
            <a:endParaRPr lang="zh-CN" altLang="zh-CN" sz="199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3248317" y="1523593"/>
            <a:ext cx="112560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ào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08646" y="5295031"/>
            <a:ext cx="4395470" cy="4381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ctr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中部隆起的烙饼工具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4" name="图片 3" descr="src=http___bkimg.cdn.bcebos.com_pic_6c63514ac387046d09f7efd7&amp;refer=http___bkimg.cdn.bcebo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5" y="2193925"/>
            <a:ext cx="4290060" cy="261683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40635" y="2767965"/>
            <a:ext cx="807974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charset="0"/>
                <a:ea typeface="楷体" charset="0"/>
              </a:rPr>
              <a:t>《</a:t>
            </a:r>
            <a:r>
              <a:rPr lang="zh-CN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charset="0"/>
                <a:ea typeface="楷体" charset="0"/>
              </a:rPr>
              <a:t>以西结书</a:t>
            </a:r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charset="0"/>
                <a:ea typeface="楷体" charset="0"/>
              </a:rPr>
              <a:t>》</a:t>
            </a:r>
            <a:r>
              <a:rPr lang="zh-CN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charset="0"/>
                <a:ea typeface="楷体" charset="0"/>
              </a:rPr>
              <a:t>上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鏊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57120" y="2289810"/>
            <a:ext cx="6614160" cy="332295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4:3 又要拿个铁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鏊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ào)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，放在你和城的中间，作为铁墙。你要对面攻击这城，使城被困；这样，好作以色列家的预兆。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4736465" y="4867275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33333" y="2195680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辗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31102" y="2220942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转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240405" y="1616075"/>
            <a:ext cx="209296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zhǎn</a:t>
            </a:r>
            <a:endParaRPr lang="en-US" altLang="zh-CN" sz="48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55765" y="1601470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zhuǎn</a:t>
            </a:r>
            <a:endParaRPr lang="en-US" altLang="zh-CN" sz="48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55477" y="5013275"/>
            <a:ext cx="6359525" cy="11874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1.反复不定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  <a:p>
            <a:pPr indent="304800" algn="l">
              <a:lnSpc>
                <a:spcPts val="2625"/>
              </a:lnSpc>
            </a:pP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2.翻来覆去的样子 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</a:p>
          <a:p>
            <a:pPr indent="304800" algn="l">
              <a:lnSpc>
                <a:spcPts val="2625"/>
              </a:lnSpc>
            </a:pP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3.转移，经过许多地方。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辗转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25" y="2068195"/>
            <a:ext cx="8895080" cy="27216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9680" y="2580640"/>
            <a:ext cx="8000365" cy="18757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4:8 我用绳索捆绑你，使你不能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辗转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zhǎn zhuǎn)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直等你满了困城的日子。</a:t>
            </a:r>
          </a:p>
          <a:p>
            <a:pPr indent="304800">
              <a:lnSpc>
                <a:spcPct val="150000"/>
              </a:lnSpc>
            </a:pPr>
            <a:endParaRPr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57065" y="4983480"/>
            <a:ext cx="32283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zh-CN" sz="1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43493" y="2206388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41262" y="2170141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ea"/>
              </a:rPr>
              <a:t>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zhì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zǐ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18237" y="5353050"/>
            <a:ext cx="7238383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ctr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练武举重的器械。因每具都有规定的重量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en-US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制子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826260" y="2275205"/>
            <a:ext cx="8848090" cy="323405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17140" y="2414270"/>
            <a:ext cx="6182017" cy="257666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4:11 你喝水也要按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制子</a:t>
            </a: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zhì 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zǐ)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，每日喝一欣六分之一，按时而喝。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4926330" y="4638675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02853" y="2222313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玷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97828" y="2235496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污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89885" y="1616075"/>
            <a:ext cx="25990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diàn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wū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82533" y="2229729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玷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10782" y="2216550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辱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89885" y="1616075"/>
            <a:ext cx="25990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</a:t>
            </a:r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diàn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rǔ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88940" y="5293995"/>
            <a:ext cx="5687695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ctr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亏损；使蒙受耻辱：玷辱之门。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520825" y="1902460"/>
            <a:ext cx="5277485" cy="4892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l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1.弄脏，比喻辱没（多用于比喻）。</a:t>
            </a:r>
          </a:p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2.不干净。</a:t>
            </a:r>
          </a:p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3.污辱，使不光彩。</a:t>
            </a:r>
          </a:p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4.弄脏；污损。比喻名誉受亏损。</a:t>
            </a:r>
          </a:p>
          <a:p>
            <a:pPr indent="254000">
              <a:lnSpc>
                <a:spcPts val="2400"/>
              </a:lnSpc>
            </a:pP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1549" y="1102507"/>
            <a:ext cx="267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玷污</a:t>
            </a:r>
            <a:r>
              <a:rPr lang="en-US" altLang="zh-CN" sz="36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diàn wū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47969" y="1102507"/>
            <a:ext cx="2494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玷辱</a:t>
            </a:r>
            <a:r>
              <a:rPr lang="en-US" altLang="zh-C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diàn</a:t>
            </a:r>
            <a:r>
              <a:rPr lang="en-US" altLang="zh-CN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36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rǔ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49210" y="2049780"/>
            <a:ext cx="2893060" cy="36366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54000" algn="l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亏损；</a:t>
            </a:r>
          </a:p>
          <a:p>
            <a:pPr indent="254000" algn="l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使蒙受耻辱。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</a:p>
          <a:p>
            <a:pPr indent="254000" algn="l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玷辱之门。</a:t>
            </a:r>
            <a:endParaRPr lang="zh-CN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254000" algn="l">
              <a:lnSpc>
                <a:spcPct val="150000"/>
              </a:lnSpc>
            </a:pPr>
            <a:endParaRPr altLang="zh-C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7326528" y="156464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玷污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60" y="1715135"/>
            <a:ext cx="9625913" cy="3480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59033" y="2161127"/>
            <a:ext cx="8286707" cy="26580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4:14 我说：“哎！主耶和华啊，我素来未曾被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玷污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diàn wū)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，从幼年到如今没有吃过自死的，或被野兽撕裂的，那可憎的肉也未曾入我的口。”</a:t>
            </a:r>
          </a:p>
          <a:p>
            <a:pPr indent="304800">
              <a:lnSpc>
                <a:spcPct val="150000"/>
              </a:lnSpc>
            </a:pPr>
            <a:endParaRPr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25457" y="5195570"/>
            <a:ext cx="4479925" cy="76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82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处。</a:t>
            </a:r>
          </a:p>
          <a:p>
            <a:pPr indent="304800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zh-CN" altLang="en-US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玷辱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55" y="1697355"/>
            <a:ext cx="8865870" cy="2936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2205" y="2227580"/>
            <a:ext cx="8000365" cy="18757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创世记 34:2 那地的主－希未人、哈抹的儿子示剑看见她，就拉住她，与她行淫，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玷辱</a:t>
            </a:r>
            <a:r>
              <a:rPr 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diàn</a:t>
            </a:r>
            <a:r>
              <a:rPr lang="en-US" altLang="zh-CN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rǔ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)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她。</a:t>
            </a:r>
          </a:p>
          <a:p>
            <a:pPr indent="304800">
              <a:lnSpc>
                <a:spcPct val="150000"/>
              </a:lnSpc>
            </a:pPr>
            <a:endParaRPr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18610" y="5148580"/>
            <a:ext cx="4479925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11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97585" y="1146644"/>
            <a:ext cx="10196830" cy="456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《以西结书》上</a:t>
            </a: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轮辋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悖逆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荆棘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蒺藜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上膛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筑垒 鏊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辗转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制子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玷污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玷辱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掳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忿怒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战兢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亵渎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绺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墙垣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翎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畦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芟 鞘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杀戮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29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个生僻字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801682" y="2138079"/>
            <a:ext cx="2164822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掳</a:t>
            </a:r>
            <a:endParaRPr lang="zh-CN" altLang="zh-CN" sz="199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5533195" y="1523526"/>
            <a:ext cx="112560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 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lǔ</a:t>
            </a:r>
            <a:endParaRPr lang="en-US" altLang="zh-CN" sz="48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40960" y="4940300"/>
            <a:ext cx="6725920" cy="11753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1.俘获；抓获。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  <a:p>
            <a:pPr indent="304800" algn="l">
              <a:lnSpc>
                <a:spcPts val="2625"/>
              </a:lnSpc>
            </a:pP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2.掳劫（俘获劫持）；掳获（俘获）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pPr indent="304800" algn="l">
              <a:lnSpc>
                <a:spcPts val="2625"/>
              </a:lnSpc>
            </a:pP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3.抢取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24" y="1753101"/>
            <a:ext cx="9502345" cy="3480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04578" y="2182849"/>
            <a:ext cx="8282271" cy="25467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6:9 那脱离刀剑的人必在所</a:t>
            </a:r>
            <a:r>
              <a:rPr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掳</a:t>
            </a:r>
            <a:r>
              <a:rPr 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 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lǔ)</a:t>
            </a:r>
            <a:r>
              <a:rPr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到的各国中记念我，为他们心中何等伤破，是因他们起淫心，远离我，眼对偶像行邪淫。他们因行一切可憎的恶事，必厌恶自己。</a:t>
            </a: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endParaRPr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54755" y="5113655"/>
            <a:ext cx="4479925" cy="76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301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处。</a:t>
            </a:r>
            <a:endParaRPr lang="zh-CN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zh-CN" altLang="en-US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65410" y="2232300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496710" y="2232612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怒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fèn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nù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79565" y="5366385"/>
            <a:ext cx="4075430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愤怒，愤恨嗔怒。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14E9EF-7722-4E5B-4E2D-3B57D799C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87938B8-FAE6-4A7E-E504-3F8E6B070DB9}"/>
              </a:ext>
            </a:extLst>
          </p:cNvPr>
          <p:cNvSpPr txBox="1"/>
          <p:nvPr/>
        </p:nvSpPr>
        <p:spPr>
          <a:xfrm>
            <a:off x="3113497" y="2231779"/>
            <a:ext cx="10653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600" dirty="0">
                <a:latin typeface="KaiTi" panose="02010609060101010101" pitchFamily="49" charset="-122"/>
                <a:ea typeface="KaiTi" panose="02010609060101010101" pitchFamily="49" charset="-122"/>
              </a:rPr>
              <a:t>愤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C191E7-85BE-89F1-A110-15EB2947A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BC72826-0FA4-C114-F651-0DA0BFE5E31A}"/>
              </a:ext>
            </a:extLst>
          </p:cNvPr>
          <p:cNvSpPr txBox="1"/>
          <p:nvPr/>
        </p:nvSpPr>
        <p:spPr>
          <a:xfrm>
            <a:off x="6496710" y="2232612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54A414-5CF3-3BDF-2A4A-A2391287526A}"/>
              </a:ext>
            </a:extLst>
          </p:cNvPr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fèn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E691F5-D8C5-AF1E-1464-71F10A1B35BF}"/>
              </a:ext>
            </a:extLst>
          </p:cNvPr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nù</a:t>
            </a:r>
          </a:p>
        </p:txBody>
      </p:sp>
    </p:spTree>
    <p:extLst>
      <p:ext uri="{BB962C8B-B14F-4D97-AF65-F5344CB8AC3E}">
        <p14:creationId xmlns:p14="http://schemas.microsoft.com/office/powerpoint/2010/main" val="23914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723390" y="2593975"/>
            <a:ext cx="3782060" cy="32499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忿表示心绪散乱。心中乱麻一团。情绪糟糕。侧重于心情的乱。</a:t>
            </a: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99669" y="1322852"/>
            <a:ext cx="236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忿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怒</a:t>
            </a:r>
            <a:r>
              <a:rPr lang="en-US" altLang="zh-CN" sz="36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fèn nù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500620" y="1322705"/>
            <a:ext cx="245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愤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怒</a:t>
            </a:r>
            <a:r>
              <a:rPr lang="en-US" altLang="zh-CN" sz="36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fèn nù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66610" y="2593975"/>
            <a:ext cx="3533140" cy="30270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54000"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愤表示憋闷情感的宣泄。侧重于心情的宣泄。</a:t>
            </a:r>
          </a:p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6095898" y="1877695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忿怒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275205"/>
            <a:ext cx="6511290" cy="332295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7:8 我快要将我的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忿怒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fèn nù)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倾在你身上，向你成就我怒中所定的，按你的行为审判你，照你一切可憎的事刑罚你。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4807585" y="5090795"/>
            <a:ext cx="285623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128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91525" y="2205117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15862" y="2196468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兢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93440" y="1616075"/>
            <a:ext cx="180594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zhàn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 </a:t>
            </a:r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jīng</a:t>
            </a:r>
            <a:endParaRPr lang="en-US" altLang="zh-CN" sz="4800" dirty="0" err="1">
              <a:solidFill>
                <a:srgbClr val="FF0000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algn="ctr"/>
            <a:endParaRPr lang="en-US" altLang="zh-CN" sz="4800" dirty="0" err="1">
              <a:solidFill>
                <a:srgbClr val="FF0000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11570" y="5366385"/>
            <a:ext cx="4543425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畏惧戒慎貌。恐惧发抖。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战兢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414270"/>
            <a:ext cx="611378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7:18 要用麻布束腰，被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战兢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zhàn jīng)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所盖；各人脸上羞愧，头上光秃。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4807585" y="4722495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54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13458" y="2184113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亵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03505" y="2179170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</a:t>
            </a:r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xiè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dú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31025" y="5366385"/>
            <a:ext cx="3823970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冒犯，不恭敬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8710" y="1199515"/>
            <a:ext cx="4716145" cy="538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记忆：</a:t>
            </a:r>
            <a:r>
              <a:rPr lang="zh-CN" altLang="en-US" sz="24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执</a:t>
            </a: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衣</a:t>
            </a:r>
            <a:r>
              <a:rPr lang="en-US" altLang="zh-CN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  <p:bldP spid="7" grpId="0"/>
      <p:bldP spid="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655" y="2767280"/>
            <a:ext cx="6266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pic>
        <p:nvPicPr>
          <p:cNvPr id="5" name="亵渎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43885" y="2205712"/>
            <a:ext cx="2477135" cy="2408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35598" y="2213321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辋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49040" y="1616075"/>
            <a:ext cx="14433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lún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72605" y="160972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wǎng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643755" y="5295265"/>
            <a:ext cx="6756400" cy="4381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俗称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轮圈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车轮周边安装轮胎的部件。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亵渎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275205"/>
            <a:ext cx="635000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7:21 我必将这殿交付外邦人为掠物，交付地上的恶人为掳物；他们也必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亵渎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xiè dú)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这殿。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659755" y="4693285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77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68" y="246402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2604135" y="2294955"/>
            <a:ext cx="1452245" cy="19831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绺</a:t>
            </a:r>
            <a:endParaRPr lang="zh-CN" altLang="zh-CN" sz="199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3273865" y="1695611"/>
            <a:ext cx="112560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liǔ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28285" y="2463800"/>
            <a:ext cx="7164705" cy="2954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54000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1.指一束理顺了的丝，线、须、发等</a:t>
            </a:r>
            <a:r>
              <a:rPr 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altLang="zh-C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54000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2.衣服因下垂而起直皱：打～儿</a:t>
            </a:r>
            <a:r>
              <a:rPr 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  <a:p>
            <a:pPr indent="254000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3.丝缕的组合物</a:t>
            </a:r>
            <a:r>
              <a:rPr 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altLang="zh-C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54000">
              <a:lnSpc>
                <a:spcPts val="2400"/>
              </a:lnSpc>
            </a:pP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8710" y="1156970"/>
            <a:ext cx="4716145" cy="538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记忆：</a:t>
            </a:r>
            <a:r>
              <a:rPr lang="zh-CN" altLang="en-US" sz="24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丝处</a:t>
            </a:r>
            <a:r>
              <a:rPr lang="en-US" altLang="zh-CN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24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2" grpId="0"/>
      <p:bldP spid="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pic>
        <p:nvPicPr>
          <p:cNvPr id="2" name="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98" end="6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remove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32085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45" y="1623060"/>
            <a:ext cx="9849485" cy="3480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53285" y="1963420"/>
            <a:ext cx="8763635" cy="2799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8:3 他伸出仿佛一只手的样式，抓住我的一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绺</a:t>
            </a:r>
            <a:r>
              <a:rPr 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liŭ</a:t>
            </a:r>
            <a:r>
              <a:rPr 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头发，灵就将我举到天地中间，在　神的异象中，带我到耶路撒冷朝北的内院门口，在那里有触动主怒偶像的坐位，就是惹动忌邪的。</a:t>
            </a:r>
          </a:p>
          <a:p>
            <a:pPr indent="304800">
              <a:lnSpc>
                <a:spcPct val="150000"/>
              </a:lnSpc>
            </a:pPr>
            <a:endParaRPr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54755" y="5469890"/>
            <a:ext cx="4479925" cy="76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处。</a:t>
            </a:r>
            <a:endParaRPr lang="zh-CN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zh-CN" altLang="en-US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83803" y="2254546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墙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14935" y="2291616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垣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76575" y="1616075"/>
            <a:ext cx="23368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</a:t>
            </a:r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qiáng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yuán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75025" y="5386049"/>
            <a:ext cx="3549650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指矮墙和院坝。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08710" y="1199515"/>
            <a:ext cx="4716145" cy="538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记忆：</a:t>
            </a:r>
            <a:r>
              <a:rPr lang="zh-CN" altLang="en-US" sz="24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土亘元</a:t>
            </a:r>
          </a:p>
        </p:txBody>
      </p:sp>
      <p:pic>
        <p:nvPicPr>
          <p:cNvPr id="8" name="图片 7" descr="856015077d397631326f8fd87de2a1a7d2be6adab9c6-g56JcL_fw6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" y="0"/>
            <a:ext cx="12169775" cy="7059295"/>
          </a:xfrm>
          <a:prstGeom prst="rect">
            <a:avLst/>
          </a:prstGeom>
        </p:spPr>
      </p:pic>
      <p:pic>
        <p:nvPicPr>
          <p:cNvPr id="10" name="图片 9" descr="856015077d397631326f8fd87de2a1a7d2be6adab9c6-g56JcL_fw658">
            <a:extLst>
              <a:ext uri="{FF2B5EF4-FFF2-40B4-BE49-F238E27FC236}">
                <a16:creationId xmlns:a16="http://schemas.microsoft.com/office/drawing/2014/main" id="{1BB4548D-6686-0BA6-9077-00FC557C0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" y="308919"/>
            <a:ext cx="12169775" cy="705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  <p:bldP spid="7" grpId="0"/>
      <p:bldP spid="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墙垣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275205"/>
            <a:ext cx="627634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13:5 没有上去堵挡破口，也没有为以色列家重修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墙垣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qiáng yuán)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，使他们当耶和华的日子在阵上站立得住。</a:t>
            </a: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968365" y="5074920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68" y="219097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3184965" y="1422561"/>
            <a:ext cx="112560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líng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55060" y="5366385"/>
            <a:ext cx="7099935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形声字。翎毛：鸟翅和尾上的</a:t>
            </a:r>
            <a:r>
              <a:rPr lang="zh-CN" altLang="en-US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长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羽毛。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606675" y="2055115"/>
            <a:ext cx="101219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翎</a:t>
            </a:r>
          </a:p>
        </p:txBody>
      </p:sp>
      <p:pic>
        <p:nvPicPr>
          <p:cNvPr id="10" name="图片 9" descr="1876667805_6312912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50" y="1422400"/>
            <a:ext cx="3604895" cy="360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4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01883" y="2778414"/>
            <a:ext cx="3950876" cy="34383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鸟类翅膀和尾巴上的</a:t>
            </a:r>
            <a:r>
              <a:rPr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最长的</a:t>
            </a: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羽毛。</a:t>
            </a: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32384" y="1554627"/>
            <a:ext cx="284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翎毛</a:t>
            </a:r>
            <a:r>
              <a:rPr lang="zh-CN" altLang="en-US" sz="3600" dirty="0">
                <a:latin typeface="Arial Regular" panose="020B0604020202020204" charset="0"/>
                <a:ea typeface="楷体" panose="02010609060101010101" pitchFamily="49" charset="-122"/>
                <a:cs typeface="Arial Regular" panose="020B0604020202020204" charset="0"/>
              </a:rPr>
              <a:t>líng máo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839054" y="1554627"/>
            <a:ext cx="2595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羽毛</a:t>
            </a:r>
            <a:r>
              <a:rPr lang="zh-CN" altLang="en-US" sz="3600" dirty="0">
                <a:solidFill>
                  <a:schemeClr val="tx1"/>
                </a:solidFill>
                <a:latin typeface="Arial Regular" panose="020B0604020202020204" charset="0"/>
                <a:ea typeface="楷体" panose="02010609060101010101" pitchFamily="49" charset="-122"/>
                <a:cs typeface="Arial Regular" panose="020B0604020202020204" charset="0"/>
              </a:rPr>
              <a:t>yǔ máo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78675" y="2778414"/>
            <a:ext cx="3950876" cy="33316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54000"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鸟类身体表面所长的所有的毛</a:t>
            </a:r>
            <a:r>
              <a:rPr 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254000" algn="l">
              <a:lnSpc>
                <a:spcPct val="150000"/>
              </a:lnSpc>
            </a:pPr>
            <a:r>
              <a:rPr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6523253" y="155448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翎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275205"/>
            <a:ext cx="6466205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17:3 说主耶和华如此说：有一大鹰，翅膀大，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翎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líng)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毛长，羽毛丰满，彩色俱备，来到黎巴嫩，将香柏树梢拧去，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5982970" y="5089525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68" y="23090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2580744" y="2123576"/>
            <a:ext cx="2164822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畦</a:t>
            </a:r>
            <a:endParaRPr lang="zh-CN" altLang="zh-CN" sz="199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3331650" y="1511461"/>
            <a:ext cx="112560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qí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31845" y="5408930"/>
            <a:ext cx="7188835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田园中分成的小区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古代称五十亩为一畦。</a:t>
            </a:r>
            <a:endParaRPr lang="zh-CN" altLang="en-US" sz="28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574e9258d109b3de8ec95f51cabf6c81800a4c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2139950"/>
            <a:ext cx="4815205" cy="2814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655" y="2767280"/>
            <a:ext cx="6266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pic>
        <p:nvPicPr>
          <p:cNvPr id="2" name="轮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4770"/>
            <a:ext cx="12171045" cy="692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畦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275205"/>
            <a:ext cx="6292215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17:7 “又有一大鹰，翅膀大，羽毛多。这葡萄树从栽种的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畦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qí)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中向这鹰弯过根来，发出枝子，好得它的浇灌。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5468620" y="4951730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822980" y="2084257"/>
            <a:ext cx="2164822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芟</a:t>
            </a:r>
            <a:endParaRPr lang="zh-CN" altLang="zh-CN" sz="199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4801235" y="1523365"/>
            <a:ext cx="226504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shān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38265" y="5424805"/>
            <a:ext cx="3700145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割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2.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除去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4" grpId="0"/>
      <p:bldP spid="4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芟</a:t>
            </a:r>
            <a:endParaRPr lang="en-US" altLang="zh-CN" sz="360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35" y="1688465"/>
            <a:ext cx="9643745" cy="3480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2205" y="2035810"/>
            <a:ext cx="8396605" cy="27857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17:9 你要说，主耶和华如此说：这葡萄树岂能发旺呢？鹰岂不拔出它的根来，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芟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shān)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除它的果子，使它枯干，使它发的嫩叶都枯干了吗？也不用大力和多民，就拔出它的根来。</a:t>
            </a:r>
            <a:r>
              <a:rPr 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50410" y="5373370"/>
            <a:ext cx="4479925" cy="76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处。</a:t>
            </a:r>
            <a:endParaRPr lang="zh-CN" altLang="zh-CN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zh-CN" altLang="en-US" sz="1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39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560396" y="2438868"/>
            <a:ext cx="19316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14229" y="1051275"/>
            <a:ext cx="1612624" cy="2183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altLang="zh-CN" sz="4800" dirty="0">
                <a:solidFill>
                  <a:schemeClr val="tx1"/>
                </a:solidFill>
                <a:latin typeface="Arial Regular" panose="020B0604020202020204" charset="0"/>
                <a:ea typeface="宋体" pitchFamily="2" charset="-122"/>
                <a:cs typeface="Arial Regular" panose="020B0604020202020204" charset="0"/>
              </a:rPr>
              <a:t>qiào</a:t>
            </a:r>
            <a:endParaRPr altLang="zh-CN" sz="4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zh-CN" altLang="zh-CN" sz="4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5" y="2632697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648125" y="2487568"/>
            <a:ext cx="135538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ea"/>
              </a:rPr>
              <a:t>鞘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195820" y="1764030"/>
            <a:ext cx="16116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4800" dirty="0">
                <a:solidFill>
                  <a:schemeClr val="tx1"/>
                </a:solidFill>
                <a:effectLst/>
                <a:latin typeface="Arial Regular" panose="020B0604020202020204" charset="0"/>
                <a:ea typeface="宋体" pitchFamily="2" charset="-122"/>
                <a:cs typeface="Arial Regular" panose="020B0604020202020204" charset="0"/>
              </a:rPr>
              <a:t>shāo</a:t>
            </a:r>
          </a:p>
        </p:txBody>
      </p:sp>
      <p:sp>
        <p:nvSpPr>
          <p:cNvPr id="2" name="箭头: 左右 1"/>
          <p:cNvSpPr/>
          <p:nvPr/>
        </p:nvSpPr>
        <p:spPr>
          <a:xfrm>
            <a:off x="5178464" y="3429000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11" grpId="0"/>
      <p:bldP spid="11" grpId="1"/>
      <p:bldP spid="13" grpId="0"/>
      <p:bldP spid="13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itchFamily="2" charset="-122"/>
                <a:cs typeface="宋体" pitchFamily="2" charset="-122"/>
              </a:rPr>
              <a:t> 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39348" y="1967948"/>
            <a:ext cx="3745709" cy="229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鞘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宋体" pitchFamily="2" charset="-122"/>
              </a:rPr>
              <a:t> </a:t>
            </a:r>
            <a:r>
              <a:rPr altLang="zh-CN" sz="3600" dirty="0">
                <a:solidFill>
                  <a:srgbClr val="C00000"/>
                </a:solidFill>
                <a:effectLst/>
                <a:latin typeface="Arial Regular" panose="020B0604020202020204" charset="0"/>
                <a:cs typeface="Arial Regular" panose="020B0604020202020204" charset="0"/>
              </a:rPr>
              <a:t>qiào</a:t>
            </a:r>
            <a:endParaRPr altLang="zh-CN" sz="3600" dirty="0">
              <a:solidFill>
                <a:srgbClr val="C00000"/>
              </a:solidFill>
              <a:effectLst/>
            </a:endParaRPr>
          </a:p>
          <a:p>
            <a:pPr indent="304800">
              <a:lnSpc>
                <a:spcPts val="2625"/>
              </a:lnSpc>
            </a:pPr>
            <a:endParaRPr lang="en-US" altLang="zh-CN" sz="36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endParaRPr lang="en-US" altLang="zh-CN" sz="36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   </a:t>
            </a:r>
            <a:endParaRPr lang="zh-CN" altLang="zh-CN" sz="2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lvl="0" indent="0">
              <a:spcAft>
                <a:spcPts val="1200"/>
              </a:spcAft>
              <a:buFont typeface="+mj-lt"/>
              <a:buNone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装刀、剑的套子：刀～。剑～。</a:t>
            </a:r>
          </a:p>
        </p:txBody>
      </p:sp>
      <p:cxnSp>
        <p:nvCxnSpPr>
          <p:cNvPr id="8" name="直接连接符 7"/>
          <p:cNvCxnSpPr>
            <a:endCxn id="5" idx="2"/>
          </p:cNvCxnSpPr>
          <p:nvPr/>
        </p:nvCxnSpPr>
        <p:spPr>
          <a:xfrm>
            <a:off x="5932703" y="137160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242734" y="1842000"/>
            <a:ext cx="4939749" cy="186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25"/>
              </a:lnSpc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ea"/>
              </a:rPr>
              <a:t>鞘</a:t>
            </a:r>
            <a:r>
              <a:rPr altLang="zh-CN" sz="3600" dirty="0">
                <a:solidFill>
                  <a:srgbClr val="C00000"/>
                </a:solidFill>
                <a:effectLst/>
                <a:latin typeface="Arial Regular" panose="020B0604020202020204" charset="0"/>
                <a:cs typeface="Arial Regular" panose="020B0604020202020204" charset="0"/>
              </a:rPr>
              <a:t>shāo</a:t>
            </a:r>
            <a:endParaRPr altLang="zh-CN" sz="3600" dirty="0">
              <a:solidFill>
                <a:srgbClr val="C00000"/>
              </a:solidFill>
              <a:effectLst/>
            </a:endParaRPr>
          </a:p>
          <a:p>
            <a:pPr indent="457200">
              <a:lnSpc>
                <a:spcPts val="2625"/>
              </a:lnSpc>
            </a:pPr>
            <a:endParaRPr lang="zh-CN" altLang="zh-CN" sz="24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457200">
              <a:lnSpc>
                <a:spcPts val="2625"/>
              </a:lnSpc>
            </a:pPr>
            <a:endParaRPr lang="zh-CN" altLang="zh-CN" sz="24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457200">
              <a:lnSpc>
                <a:spcPts val="2625"/>
              </a:lnSpc>
            </a:pPr>
            <a:endParaRPr lang="zh-CN" altLang="zh-CN" sz="24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lvl="0" indent="0">
              <a:spcAft>
                <a:spcPts val="1200"/>
              </a:spcAft>
              <a:buFont typeface="+mj-lt"/>
              <a:buNone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拴在鞭子末端的细皮条：鞭～。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94095" y="5504734"/>
            <a:ext cx="609765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  </a:t>
            </a:r>
            <a:r>
              <a:rPr lang="zh-CN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0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都读</a:t>
            </a:r>
            <a:r>
              <a:rPr altLang="zh-CN" sz="2000" dirty="0">
                <a:solidFill>
                  <a:schemeClr val="tx1"/>
                </a:solidFill>
                <a:effectLst/>
                <a:latin typeface="Arial Regular" panose="020B0604020202020204" charset="0"/>
                <a:ea typeface="楷体" panose="02010609060101010101" pitchFamily="49" charset="-122"/>
                <a:cs typeface="Arial Regular" panose="020B0604020202020204" charset="0"/>
                <a:sym typeface="+mn-ea"/>
              </a:rPr>
              <a:t>qiào</a:t>
            </a:r>
            <a:endParaRPr lang="zh-CN" altLang="zh-CN" sz="2000" dirty="0">
              <a:solidFill>
                <a:schemeClr val="tx1"/>
              </a:solidFill>
              <a:effectLst/>
              <a:latin typeface="Arial Regular" panose="020B0604020202020204" charset="0"/>
              <a:ea typeface="楷体" panose="02010609060101010101" pitchFamily="49" charset="-122"/>
              <a:cs typeface="Arial Regular" panose="020B0604020202020204" charset="0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鞘</a:t>
            </a:r>
            <a:endParaRPr lang="zh-CN" altLang="en-US" sz="3600" dirty="0">
              <a:solidFill>
                <a:srgbClr val="000000"/>
              </a:solidFill>
              <a:effectLst/>
              <a:latin typeface="Arial Regular" panose="020B0604020202020204" charset="0"/>
              <a:ea typeface="楷体" panose="02010609060101010101" pitchFamily="49" charset="-122"/>
              <a:cs typeface="Arial Regular" panose="020B0604020202020204" charset="0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18080" y="2377440"/>
            <a:ext cx="633603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21:4 我既要从你中间剪除义人和恶人，所以我的刀要出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鞘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altLang="zh-CN" sz="2800" dirty="0">
                <a:solidFill>
                  <a:schemeClr val="tx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qiào</a:t>
            </a:r>
            <a:r>
              <a:rPr lang="en-US" sz="2800" dirty="0">
                <a:solidFill>
                  <a:schemeClr val="tx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，自南至北攻击一切有血气的；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4807585" y="4951730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28304" y="2213511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ea"/>
              </a:rPr>
              <a:t>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499352" y="2181914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戮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</a:t>
            </a:r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shā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79565" y="157416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30875" y="5366385"/>
            <a:ext cx="5024120" cy="46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 algn="l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大量杀害，大规模屠杀。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4" grpId="0"/>
      <p:bldP spid="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杀戮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30145" y="2333625"/>
            <a:ext cx="6217285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>
              <a:lnSpc>
                <a:spcPct val="150000"/>
              </a:lnSpc>
            </a:pP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21:10 磨快为要行</a:t>
            </a:r>
            <a:r>
              <a:rPr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杀戮</a:t>
            </a:r>
            <a:r>
              <a:rPr 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shā lù)</a:t>
            </a:r>
            <a:r>
              <a:rPr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，擦亮为要像闪电。我们岂可快乐吗？罚我子的杖藐视各树。</a:t>
            </a:r>
          </a:p>
          <a:p>
            <a:pPr indent="304800">
              <a:lnSpc>
                <a:spcPct val="150000"/>
              </a:lnSpc>
            </a:pPr>
            <a:endParaRPr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424805" y="4898390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54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轮辋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6274" y="2167255"/>
            <a:ext cx="9639711" cy="321945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18410" y="2275205"/>
            <a:ext cx="6883774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1:18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至于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轮辋</a:t>
            </a:r>
            <a:r>
              <a:rPr lang="zh-CN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lún wǎng</a:t>
            </a:r>
            <a:r>
              <a:rPr lang="zh-CN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，高而可畏；四个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轮辋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lún wǎng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charset="0"/>
                <a:ea typeface="楷体" charset="0"/>
                <a:cs typeface="楷体" charset="0"/>
              </a:rPr>
              <a:t>周围满有眼睛。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046345" y="4587240"/>
            <a:ext cx="2647950" cy="3683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latin typeface="楷体" charset="0"/>
                <a:ea typeface="楷体" charset="0"/>
                <a:cs typeface="楷体" charset="0"/>
              </a:rPr>
              <a:t> 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charset="0"/>
                <a:ea typeface="楷体" charset="0"/>
                <a:cs typeface="楷体" charset="0"/>
              </a:rPr>
              <a:t>备注：圣经中出现</a:t>
            </a:r>
            <a:r>
              <a:rPr lang="en-US" altLang="zh-CN" sz="1800" dirty="0">
                <a:solidFill>
                  <a:schemeClr val="tx1"/>
                </a:solidFill>
                <a:effectLst/>
                <a:latin typeface="楷体" charset="0"/>
                <a:ea typeface="楷体" charset="0"/>
                <a:cs typeface="楷体" charset="0"/>
              </a:rPr>
              <a:t>1</a:t>
            </a:r>
            <a:r>
              <a:rPr lang="zh-CN" altLang="zh-CN" sz="1800" dirty="0">
                <a:solidFill>
                  <a:schemeClr val="tx1"/>
                </a:solidFill>
                <a:effectLst/>
                <a:latin typeface="楷体" charset="0"/>
                <a:ea typeface="楷体" charset="0"/>
                <a:cs typeface="楷体" charset="0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72373" y="2198425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00622" y="2259384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58800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bèi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nì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192270" y="5368290"/>
            <a:ext cx="9239885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         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违背正道</a:t>
            </a:r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2.违反正道，犯上作乱。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1890" y="998855"/>
            <a:ext cx="3595370" cy="538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记忆：不</a:t>
            </a:r>
            <a:r>
              <a:rPr lang="zh-CN" altLang="en-US" sz="24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被</a:t>
            </a:r>
            <a:r>
              <a:rPr lang="zh-CN" altLang="en-US" sz="2400" b="1" u="sng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接受的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悖逆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14" y="1773554"/>
            <a:ext cx="9539605" cy="3310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92350" y="2319020"/>
            <a:ext cx="8630920" cy="2219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r>
              <a:rPr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以西结书 2:3 他对我说：“人子啊，我差你往</a:t>
            </a:r>
            <a:r>
              <a:rPr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悖逆</a:t>
            </a:r>
            <a:r>
              <a:rPr 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bèi</a:t>
            </a:r>
            <a:r>
              <a:rPr lang="en-US" altLang="zh-CN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nì</a:t>
            </a:r>
            <a:r>
              <a:rPr lang="zh-CN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）</a:t>
            </a:r>
            <a:r>
              <a:rPr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的国民以色列人那里去。他们是</a:t>
            </a:r>
            <a:r>
              <a:rPr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悖逆</a:t>
            </a:r>
            <a:r>
              <a:rPr 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bèi</a:t>
            </a:r>
            <a:r>
              <a:rPr lang="en-US" altLang="zh-CN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nì</a:t>
            </a:r>
            <a:r>
              <a:rPr lang="zh-CN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）</a:t>
            </a:r>
            <a:r>
              <a:rPr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我的，他们和他们的列祖违背我，直到今日。</a:t>
            </a:r>
            <a:endParaRPr lang="en-US" altLang="zh-CN" sz="2800" spc="300" dirty="0">
              <a:solidFill>
                <a:schemeClr val="bg2">
                  <a:lumMod val="1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8" name="文本框 4"/>
          <p:cNvSpPr txBox="1"/>
          <p:nvPr>
            <p:custDataLst>
              <p:tags r:id="rId1"/>
            </p:custDataLst>
          </p:nvPr>
        </p:nvSpPr>
        <p:spPr>
          <a:xfrm>
            <a:off x="6969760" y="5291455"/>
            <a:ext cx="2867660" cy="39878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  <a:r>
              <a:rPr lang="zh-CN" altLang="zh-CN" sz="20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0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77</a:t>
            </a:r>
            <a:r>
              <a:rPr lang="zh-CN" altLang="zh-CN" sz="20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82533" y="2223963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81902" y="2202818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24647" y="161594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 jīng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0200" y="1616075"/>
            <a:ext cx="19399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  <p:bldP spid="9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f4c41adc-d238-49e2-b771-5317469edcca"/>
  <p:tag name="COMMONDATA" val="eyJjb3VudCI6MTcsImhkaWQiOiIzOGM5ZjU4ZGUzMWFiMThiYTY4MWIzY2RmNzcxYTgyOCIsInVzZXJDb3VudCI6MX0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1192</Words>
  <Application>Microsoft Macintosh PowerPoint</Application>
  <PresentationFormat>宽屏</PresentationFormat>
  <Paragraphs>254</Paragraphs>
  <Slides>57</Slides>
  <Notes>18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8" baseType="lpstr">
      <vt:lpstr>楷体</vt:lpstr>
      <vt:lpstr>Arial Regular</vt:lpstr>
      <vt:lpstr>等线</vt:lpstr>
      <vt:lpstr>楷体</vt:lpstr>
      <vt:lpstr>宋体</vt:lpstr>
      <vt:lpstr>等线 Light</vt:lpstr>
      <vt:lpstr>微软雅黑</vt:lpstr>
      <vt:lpstr>Arial</vt:lpstr>
      <vt:lpstr>Ink Free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上帝之爱</dc:creator>
  <cp:lastModifiedBy>Microsoft Office User</cp:lastModifiedBy>
  <cp:revision>70</cp:revision>
  <dcterms:created xsi:type="dcterms:W3CDTF">2023-03-07T03:57:58Z</dcterms:created>
  <dcterms:modified xsi:type="dcterms:W3CDTF">2023-09-12T01:32:47Z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2052-5.1.1.7676</vt:lpwstr>
  </property>
  <property fmtid="{D5CDD505-2E9C-101B-9397-08002B2CF9AE}" pid="3" name="KSOTemplateUUID">
    <vt:lpwstr>v1.0_mb_zIkOxWWnBxWyfdipcED7sg==</vt:lpwstr>
  </property>
  <property fmtid="{D5CDD505-2E9C-101B-9397-08002B2CF9AE}" pid="4" name="ICV">
    <vt:lpwstr>38254F1FE34651BD36776263E19300C5</vt:lpwstr>
  </property>
</Properties>
</file>